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0"/>
  </p:notesMasterIdLst>
  <p:sldIdLst>
    <p:sldId id="257" r:id="rId5"/>
    <p:sldId id="258" r:id="rId6"/>
    <p:sldId id="259" r:id="rId7"/>
    <p:sldId id="260" r:id="rId8"/>
    <p:sldId id="261" r:id="rId9"/>
    <p:sldId id="262" r:id="rId10"/>
    <p:sldId id="263" r:id="rId11"/>
    <p:sldId id="264" r:id="rId12"/>
    <p:sldId id="265" r:id="rId13"/>
    <p:sldId id="266" r:id="rId14"/>
    <p:sldId id="267" r:id="rId15"/>
    <p:sldId id="286" r:id="rId16"/>
    <p:sldId id="271" r:id="rId17"/>
    <p:sldId id="272" r:id="rId18"/>
    <p:sldId id="273" r:id="rId19"/>
    <p:sldId id="274" r:id="rId20"/>
    <p:sldId id="276" r:id="rId21"/>
    <p:sldId id="277" r:id="rId22"/>
    <p:sldId id="278" r:id="rId23"/>
    <p:sldId id="279" r:id="rId24"/>
    <p:sldId id="280" r:id="rId25"/>
    <p:sldId id="285"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1" d="100"/>
          <a:sy n="41" d="100"/>
        </p:scale>
        <p:origin x="808" y="20"/>
      </p:cViewPr>
      <p:guideLst/>
    </p:cSldViewPr>
  </p:slideViewPr>
  <p:notesTextViewPr>
    <p:cViewPr>
      <p:scale>
        <a:sx n="1" d="1"/>
        <a:sy n="1" d="1"/>
      </p:scale>
      <p:origin x="0" y="0"/>
    </p:cViewPr>
  </p:notesTextViewPr>
  <p:sorterViewPr>
    <p:cViewPr>
      <p:scale>
        <a:sx n="100" d="100"/>
        <a:sy n="100" d="100"/>
      </p:scale>
      <p:origin x="0" y="-2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A60310-62B9-4F35-8243-BA1F17FF7BD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7114E13-ECF3-4356-917F-07FED8DD15C8}">
      <dgm:prSet/>
      <dgm:spPr/>
      <dgm:t>
        <a:bodyPr/>
        <a:lstStyle/>
        <a:p>
          <a:r>
            <a:rPr lang="en-US" u="sng" dirty="0"/>
            <a:t>Players:</a:t>
          </a:r>
          <a:r>
            <a:rPr lang="en-US" dirty="0"/>
            <a:t> Respond to the situation presented based on your knowledge of response procedures, current plans and procedures, and insights derived from training.</a:t>
          </a:r>
        </a:p>
      </dgm:t>
    </dgm:pt>
    <dgm:pt modelId="{23C5DB80-F798-4649-8DF1-62D52B539AA7}" type="parTrans" cxnId="{33ADC106-C995-4678-B147-9E477D1A883D}">
      <dgm:prSet/>
      <dgm:spPr/>
      <dgm:t>
        <a:bodyPr/>
        <a:lstStyle/>
        <a:p>
          <a:endParaRPr lang="en-US"/>
        </a:p>
      </dgm:t>
    </dgm:pt>
    <dgm:pt modelId="{7ECDB4F4-0C2C-4FE4-9678-D4F0B41D8DF7}" type="sibTrans" cxnId="{33ADC106-C995-4678-B147-9E477D1A883D}">
      <dgm:prSet/>
      <dgm:spPr/>
      <dgm:t>
        <a:bodyPr/>
        <a:lstStyle/>
        <a:p>
          <a:endParaRPr lang="en-US"/>
        </a:p>
      </dgm:t>
    </dgm:pt>
    <dgm:pt modelId="{0934E91A-C974-4D08-9EB9-72E6A31345F2}">
      <dgm:prSet/>
      <dgm:spPr/>
      <dgm:t>
        <a:bodyPr/>
        <a:lstStyle/>
        <a:p>
          <a:r>
            <a:rPr lang="en-US" u="sng"/>
            <a:t>Facilitator(s): </a:t>
          </a:r>
          <a:r>
            <a:rPr lang="en-US"/>
            <a:t>Responsible for moderating and keeping participant discussions focused on exercise objectives and core capabilities and ensuring relevant issues are explored; provide situational updates and additional information; resolve questions as required.</a:t>
          </a:r>
        </a:p>
      </dgm:t>
    </dgm:pt>
    <dgm:pt modelId="{A9C60326-4874-4F36-8CC9-6DBF6EC9E792}" type="parTrans" cxnId="{9FE4D5A5-564B-4411-BD32-CCD455AFE315}">
      <dgm:prSet/>
      <dgm:spPr/>
      <dgm:t>
        <a:bodyPr/>
        <a:lstStyle/>
        <a:p>
          <a:endParaRPr lang="en-US"/>
        </a:p>
      </dgm:t>
    </dgm:pt>
    <dgm:pt modelId="{2F7479DB-943C-4C89-941B-76BB4D087F0B}" type="sibTrans" cxnId="{9FE4D5A5-564B-4411-BD32-CCD455AFE315}">
      <dgm:prSet/>
      <dgm:spPr/>
      <dgm:t>
        <a:bodyPr/>
        <a:lstStyle/>
        <a:p>
          <a:endParaRPr lang="en-US"/>
        </a:p>
      </dgm:t>
    </dgm:pt>
    <dgm:pt modelId="{16D5FE29-BBED-45A4-A1FD-CB8364F1B1E4}" type="pres">
      <dgm:prSet presAssocID="{9DA60310-62B9-4F35-8243-BA1F17FF7BD9}" presName="linear" presStyleCnt="0">
        <dgm:presLayoutVars>
          <dgm:animLvl val="lvl"/>
          <dgm:resizeHandles val="exact"/>
        </dgm:presLayoutVars>
      </dgm:prSet>
      <dgm:spPr/>
    </dgm:pt>
    <dgm:pt modelId="{CC205ADC-2EC3-4E32-8299-A66AA440D2BF}" type="pres">
      <dgm:prSet presAssocID="{77114E13-ECF3-4356-917F-07FED8DD15C8}" presName="parentText" presStyleLbl="node1" presStyleIdx="0" presStyleCnt="2">
        <dgm:presLayoutVars>
          <dgm:chMax val="0"/>
          <dgm:bulletEnabled val="1"/>
        </dgm:presLayoutVars>
      </dgm:prSet>
      <dgm:spPr/>
    </dgm:pt>
    <dgm:pt modelId="{7D947889-50A7-4695-A443-C192B1553932}" type="pres">
      <dgm:prSet presAssocID="{7ECDB4F4-0C2C-4FE4-9678-D4F0B41D8DF7}" presName="spacer" presStyleCnt="0"/>
      <dgm:spPr/>
    </dgm:pt>
    <dgm:pt modelId="{EBDAF363-EBA9-494F-88D3-9DDE28F1FC74}" type="pres">
      <dgm:prSet presAssocID="{0934E91A-C974-4D08-9EB9-72E6A31345F2}" presName="parentText" presStyleLbl="node1" presStyleIdx="1" presStyleCnt="2">
        <dgm:presLayoutVars>
          <dgm:chMax val="0"/>
          <dgm:bulletEnabled val="1"/>
        </dgm:presLayoutVars>
      </dgm:prSet>
      <dgm:spPr/>
    </dgm:pt>
  </dgm:ptLst>
  <dgm:cxnLst>
    <dgm:cxn modelId="{33ADC106-C995-4678-B147-9E477D1A883D}" srcId="{9DA60310-62B9-4F35-8243-BA1F17FF7BD9}" destId="{77114E13-ECF3-4356-917F-07FED8DD15C8}" srcOrd="0" destOrd="0" parTransId="{23C5DB80-F798-4649-8DF1-62D52B539AA7}" sibTransId="{7ECDB4F4-0C2C-4FE4-9678-D4F0B41D8DF7}"/>
    <dgm:cxn modelId="{4AD5AD39-6453-481D-A1B6-9B45FB6AA3BE}" type="presOf" srcId="{9DA60310-62B9-4F35-8243-BA1F17FF7BD9}" destId="{16D5FE29-BBED-45A4-A1FD-CB8364F1B1E4}" srcOrd="0" destOrd="0" presId="urn:microsoft.com/office/officeart/2005/8/layout/vList2"/>
    <dgm:cxn modelId="{875BE476-DBDC-4422-ACED-B37FEAFDD3E8}" type="presOf" srcId="{77114E13-ECF3-4356-917F-07FED8DD15C8}" destId="{CC205ADC-2EC3-4E32-8299-A66AA440D2BF}" srcOrd="0" destOrd="0" presId="urn:microsoft.com/office/officeart/2005/8/layout/vList2"/>
    <dgm:cxn modelId="{9FE4D5A5-564B-4411-BD32-CCD455AFE315}" srcId="{9DA60310-62B9-4F35-8243-BA1F17FF7BD9}" destId="{0934E91A-C974-4D08-9EB9-72E6A31345F2}" srcOrd="1" destOrd="0" parTransId="{A9C60326-4874-4F36-8CC9-6DBF6EC9E792}" sibTransId="{2F7479DB-943C-4C89-941B-76BB4D087F0B}"/>
    <dgm:cxn modelId="{ECE4DFE1-62B6-4D4F-9654-CD57061B816E}" type="presOf" srcId="{0934E91A-C974-4D08-9EB9-72E6A31345F2}" destId="{EBDAF363-EBA9-494F-88D3-9DDE28F1FC74}" srcOrd="0" destOrd="0" presId="urn:microsoft.com/office/officeart/2005/8/layout/vList2"/>
    <dgm:cxn modelId="{BDD5D6B8-7748-41F5-ADEB-7C8B4F058AE5}" type="presParOf" srcId="{16D5FE29-BBED-45A4-A1FD-CB8364F1B1E4}" destId="{CC205ADC-2EC3-4E32-8299-A66AA440D2BF}" srcOrd="0" destOrd="0" presId="urn:microsoft.com/office/officeart/2005/8/layout/vList2"/>
    <dgm:cxn modelId="{87D599B5-2139-492C-86CB-EA14DC91D2D8}" type="presParOf" srcId="{16D5FE29-BBED-45A4-A1FD-CB8364F1B1E4}" destId="{7D947889-50A7-4695-A443-C192B1553932}" srcOrd="1" destOrd="0" presId="urn:microsoft.com/office/officeart/2005/8/layout/vList2"/>
    <dgm:cxn modelId="{26524254-6E86-4EC3-9B06-40633787C066}" type="presParOf" srcId="{16D5FE29-BBED-45A4-A1FD-CB8364F1B1E4}" destId="{EBDAF363-EBA9-494F-88D3-9DDE28F1FC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229EB-B305-4E5F-B980-2F16D5CE6B3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44B7EDC8-6EAC-4854-8798-4A4695267A78}">
      <dgm:prSet custT="1"/>
      <dgm:spPr/>
      <dgm:t>
        <a:bodyPr/>
        <a:lstStyle/>
        <a:p>
          <a:r>
            <a:rPr lang="en-US" sz="2000" dirty="0">
              <a:latin typeface="+mj-lt"/>
            </a:rPr>
            <a:t>Based on this information, what immediate actions do you take? Explain your reasoning. </a:t>
          </a:r>
        </a:p>
      </dgm:t>
    </dgm:pt>
    <dgm:pt modelId="{CF3638EB-3097-40D3-9A5A-ADD4B689ECDE}" type="parTrans" cxnId="{7318C5B6-703C-4536-8D4D-D4CB98E8295E}">
      <dgm:prSet/>
      <dgm:spPr/>
      <dgm:t>
        <a:bodyPr/>
        <a:lstStyle/>
        <a:p>
          <a:endParaRPr lang="en-US"/>
        </a:p>
      </dgm:t>
    </dgm:pt>
    <dgm:pt modelId="{06691533-0043-445B-A273-638BE1AFB405}" type="sibTrans" cxnId="{7318C5B6-703C-4536-8D4D-D4CB98E8295E}">
      <dgm:prSet/>
      <dgm:spPr/>
      <dgm:t>
        <a:bodyPr/>
        <a:lstStyle/>
        <a:p>
          <a:endParaRPr lang="en-US"/>
        </a:p>
      </dgm:t>
    </dgm:pt>
    <dgm:pt modelId="{69A79D63-4DE7-4297-8CF6-A8BAC7A44364}">
      <dgm:prSet custT="1"/>
      <dgm:spPr/>
      <dgm:t>
        <a:bodyPr/>
        <a:lstStyle/>
        <a:p>
          <a:pPr>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What immediate information do you need and how will you get it? </a:t>
          </a:r>
          <a:endParaRPr lang="en-US" sz="2000" dirty="0">
            <a:latin typeface="+mj-lt"/>
          </a:endParaRPr>
        </a:p>
      </dgm:t>
    </dgm:pt>
    <dgm:pt modelId="{5FD5BA2B-8483-4DB4-99F2-E97A6C37D7AC}" type="parTrans" cxnId="{74C23E1F-88F1-417C-8B3D-868F17E51B5F}">
      <dgm:prSet/>
      <dgm:spPr/>
      <dgm:t>
        <a:bodyPr/>
        <a:lstStyle/>
        <a:p>
          <a:endParaRPr lang="en-US"/>
        </a:p>
      </dgm:t>
    </dgm:pt>
    <dgm:pt modelId="{FC9147D5-B222-44A1-83F6-7CB1120470BE}" type="sibTrans" cxnId="{74C23E1F-88F1-417C-8B3D-868F17E51B5F}">
      <dgm:prSet/>
      <dgm:spPr/>
      <dgm:t>
        <a:bodyPr/>
        <a:lstStyle/>
        <a:p>
          <a:endParaRPr lang="en-US"/>
        </a:p>
      </dgm:t>
    </dgm:pt>
    <dgm:pt modelId="{54BCA2BB-3DD2-47C8-862A-FA1F36474E24}">
      <dgm:prSet custT="1"/>
      <dgm:spPr/>
      <dgm:t>
        <a:bodyPr/>
        <a:lstStyle/>
        <a:p>
          <a:pPr>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Based on your current EOP, what is your response protocol in a situation like this?</a:t>
          </a:r>
          <a:endParaRPr lang="en-US" sz="2000" dirty="0">
            <a:latin typeface="+mj-lt"/>
          </a:endParaRPr>
        </a:p>
      </dgm:t>
    </dgm:pt>
    <dgm:pt modelId="{BB88D676-137D-4D9C-981F-A58C0E20180E}" type="parTrans" cxnId="{2438F4EA-CF0E-4D21-9C6E-B21E8AE64CEB}">
      <dgm:prSet/>
      <dgm:spPr/>
      <dgm:t>
        <a:bodyPr/>
        <a:lstStyle/>
        <a:p>
          <a:endParaRPr lang="en-US"/>
        </a:p>
      </dgm:t>
    </dgm:pt>
    <dgm:pt modelId="{53C76C92-2CA3-4145-8FE7-B8465802FE3F}" type="sibTrans" cxnId="{2438F4EA-CF0E-4D21-9C6E-B21E8AE64CEB}">
      <dgm:prSet/>
      <dgm:spPr/>
      <dgm:t>
        <a:bodyPr/>
        <a:lstStyle/>
        <a:p>
          <a:endParaRPr lang="en-US"/>
        </a:p>
      </dgm:t>
    </dgm:pt>
    <dgm:pt modelId="{2A925A4C-8CAE-4C89-8992-792B8FFB03C8}">
      <dgm:prSet custT="1"/>
      <dgm:spPr/>
      <dgm:t>
        <a:bodyPr/>
        <a:lstStyle/>
        <a:p>
          <a:pPr>
            <a:buFont typeface="Arial" panose="020B0604020202020204" pitchFamily="34" charset="0"/>
            <a:buChar char="•"/>
          </a:pPr>
          <a:r>
            <a:rPr lang="en-US" sz="2000" dirty="0">
              <a:latin typeface="Palatino Linotype" panose="02040502050505030304" pitchFamily="18" charset="0"/>
              <a:cs typeface="Arial" panose="020B0604020202020204" pitchFamily="34" charset="0"/>
            </a:rPr>
            <a:t>What notifications must be made?  Who will be notified?  How will they be notified? Who will make the notifications?</a:t>
          </a:r>
          <a:endParaRPr lang="en-US" sz="2000" dirty="0">
            <a:latin typeface="+mj-lt"/>
          </a:endParaRPr>
        </a:p>
      </dgm:t>
    </dgm:pt>
    <dgm:pt modelId="{02EDB09B-D15A-44DC-B4D1-83288A504665}" type="parTrans" cxnId="{560116A8-E850-4C63-A7BF-3BCC146AE9ED}">
      <dgm:prSet/>
      <dgm:spPr/>
      <dgm:t>
        <a:bodyPr/>
        <a:lstStyle/>
        <a:p>
          <a:endParaRPr lang="en-US"/>
        </a:p>
      </dgm:t>
    </dgm:pt>
    <dgm:pt modelId="{75956017-EE75-4DDB-B204-52F9271B4899}" type="sibTrans" cxnId="{560116A8-E850-4C63-A7BF-3BCC146AE9ED}">
      <dgm:prSet/>
      <dgm:spPr/>
      <dgm:t>
        <a:bodyPr/>
        <a:lstStyle/>
        <a:p>
          <a:endParaRPr lang="en-US"/>
        </a:p>
      </dgm:t>
    </dgm:pt>
    <dgm:pt modelId="{9A977D2D-8874-4E91-A2AE-0C43136C7F50}">
      <dgm:prSet custT="1"/>
      <dgm:spPr/>
      <dgm:t>
        <a:bodyPr/>
        <a:lstStyle/>
        <a:p>
          <a:pPr>
            <a:buFont typeface="Arial" panose="020B0604020202020204" pitchFamily="34" charset="0"/>
            <a:buChar char="•"/>
          </a:pPr>
          <a:r>
            <a:rPr lang="en-US" sz="2000" dirty="0">
              <a:latin typeface="+mj-lt"/>
            </a:rPr>
            <a:t>Will someone travel to the scene and if so, who will that be?</a:t>
          </a:r>
        </a:p>
      </dgm:t>
    </dgm:pt>
    <dgm:pt modelId="{4CDF00B9-EA70-4EEB-9792-90F80F111653}" type="parTrans" cxnId="{91E995FC-8E6C-4650-AD00-D1FC34AD89B2}">
      <dgm:prSet/>
      <dgm:spPr/>
      <dgm:t>
        <a:bodyPr/>
        <a:lstStyle/>
        <a:p>
          <a:endParaRPr lang="en-US"/>
        </a:p>
      </dgm:t>
    </dgm:pt>
    <dgm:pt modelId="{90FA3D93-FE1E-4C37-B00D-734F04B4F25F}" type="sibTrans" cxnId="{91E995FC-8E6C-4650-AD00-D1FC34AD89B2}">
      <dgm:prSet/>
      <dgm:spPr/>
      <dgm:t>
        <a:bodyPr/>
        <a:lstStyle/>
        <a:p>
          <a:endParaRPr lang="en-US"/>
        </a:p>
      </dgm:t>
    </dgm:pt>
    <dgm:pt modelId="{D93A1061-B76A-40CC-8EB3-3F38C16CA9CC}">
      <dgm:prSet custT="1"/>
      <dgm:spPr/>
      <dgm:t>
        <a:bodyPr/>
        <a:lstStyle/>
        <a:p>
          <a:pPr>
            <a:buFont typeface="Arial" panose="020B0604020202020204" pitchFamily="34" charset="0"/>
            <a:buChar char="•"/>
          </a:pPr>
          <a:r>
            <a:rPr lang="en-US" sz="2000" dirty="0">
              <a:latin typeface="+mj-lt"/>
            </a:rPr>
            <a:t>What will their responsibilities be once they arrive?</a:t>
          </a:r>
        </a:p>
      </dgm:t>
    </dgm:pt>
    <dgm:pt modelId="{03EB7DDF-041B-4C5E-8FCF-B583DD46DB9B}" type="parTrans" cxnId="{3B137377-7C07-48B9-83DA-851FEA06F3FC}">
      <dgm:prSet/>
      <dgm:spPr/>
      <dgm:t>
        <a:bodyPr/>
        <a:lstStyle/>
        <a:p>
          <a:endParaRPr lang="en-US"/>
        </a:p>
      </dgm:t>
    </dgm:pt>
    <dgm:pt modelId="{8575A7AB-81D5-492D-80CB-D816476153DF}" type="sibTrans" cxnId="{3B137377-7C07-48B9-83DA-851FEA06F3FC}">
      <dgm:prSet/>
      <dgm:spPr/>
      <dgm:t>
        <a:bodyPr/>
        <a:lstStyle/>
        <a:p>
          <a:endParaRPr lang="en-US"/>
        </a:p>
      </dgm:t>
    </dgm:pt>
    <dgm:pt modelId="{BEA65D82-0292-4A61-B81C-4F806A450439}" type="pres">
      <dgm:prSet presAssocID="{3C7229EB-B305-4E5F-B980-2F16D5CE6B3F}" presName="vert0" presStyleCnt="0">
        <dgm:presLayoutVars>
          <dgm:dir/>
          <dgm:animOne val="branch"/>
          <dgm:animLvl val="lvl"/>
        </dgm:presLayoutVars>
      </dgm:prSet>
      <dgm:spPr/>
    </dgm:pt>
    <dgm:pt modelId="{574F601F-C054-4BA4-BBD3-9ADCCA1906D7}" type="pres">
      <dgm:prSet presAssocID="{44B7EDC8-6EAC-4854-8798-4A4695267A78}" presName="thickLine" presStyleLbl="alignNode1" presStyleIdx="0" presStyleCnt="6"/>
      <dgm:spPr/>
    </dgm:pt>
    <dgm:pt modelId="{E1B080EC-1C84-4DC6-B5B8-3B2FD0FF694B}" type="pres">
      <dgm:prSet presAssocID="{44B7EDC8-6EAC-4854-8798-4A4695267A78}" presName="horz1" presStyleCnt="0"/>
      <dgm:spPr/>
    </dgm:pt>
    <dgm:pt modelId="{4B7DEF65-B5E8-4BBB-B058-71CE4F6E9388}" type="pres">
      <dgm:prSet presAssocID="{44B7EDC8-6EAC-4854-8798-4A4695267A78}" presName="tx1" presStyleLbl="revTx" presStyleIdx="0" presStyleCnt="6"/>
      <dgm:spPr/>
    </dgm:pt>
    <dgm:pt modelId="{A0FA7FB0-EFD7-4565-BFE2-54D9989B3A54}" type="pres">
      <dgm:prSet presAssocID="{44B7EDC8-6EAC-4854-8798-4A4695267A78}" presName="vert1" presStyleCnt="0"/>
      <dgm:spPr/>
    </dgm:pt>
    <dgm:pt modelId="{44ADDCC7-E7A6-4EC7-9F32-0CDBE9DD304D}" type="pres">
      <dgm:prSet presAssocID="{69A79D63-4DE7-4297-8CF6-A8BAC7A44364}" presName="thickLine" presStyleLbl="alignNode1" presStyleIdx="1" presStyleCnt="6"/>
      <dgm:spPr/>
    </dgm:pt>
    <dgm:pt modelId="{11914D7E-13D0-49C5-BEC5-1082E2134F67}" type="pres">
      <dgm:prSet presAssocID="{69A79D63-4DE7-4297-8CF6-A8BAC7A44364}" presName="horz1" presStyleCnt="0"/>
      <dgm:spPr/>
    </dgm:pt>
    <dgm:pt modelId="{41BDFB28-5615-4D63-A147-9A65D5398613}" type="pres">
      <dgm:prSet presAssocID="{69A79D63-4DE7-4297-8CF6-A8BAC7A44364}" presName="tx1" presStyleLbl="revTx" presStyleIdx="1" presStyleCnt="6"/>
      <dgm:spPr/>
    </dgm:pt>
    <dgm:pt modelId="{D17F88B4-1648-4A56-85BC-56C11067FFAA}" type="pres">
      <dgm:prSet presAssocID="{69A79D63-4DE7-4297-8CF6-A8BAC7A44364}" presName="vert1" presStyleCnt="0"/>
      <dgm:spPr/>
    </dgm:pt>
    <dgm:pt modelId="{CB600504-E5A7-4AD8-8DB2-95297D752367}" type="pres">
      <dgm:prSet presAssocID="{54BCA2BB-3DD2-47C8-862A-FA1F36474E24}" presName="thickLine" presStyleLbl="alignNode1" presStyleIdx="2" presStyleCnt="6"/>
      <dgm:spPr/>
    </dgm:pt>
    <dgm:pt modelId="{F79BBDEB-02E6-47BB-B7DB-09A24EC25D82}" type="pres">
      <dgm:prSet presAssocID="{54BCA2BB-3DD2-47C8-862A-FA1F36474E24}" presName="horz1" presStyleCnt="0"/>
      <dgm:spPr/>
    </dgm:pt>
    <dgm:pt modelId="{B7EC7376-B103-4BDD-B4EC-498BA723884D}" type="pres">
      <dgm:prSet presAssocID="{54BCA2BB-3DD2-47C8-862A-FA1F36474E24}" presName="tx1" presStyleLbl="revTx" presStyleIdx="2" presStyleCnt="6"/>
      <dgm:spPr/>
    </dgm:pt>
    <dgm:pt modelId="{DE0029AF-6C85-4F4A-ACCC-CFCCF1629C61}" type="pres">
      <dgm:prSet presAssocID="{54BCA2BB-3DD2-47C8-862A-FA1F36474E24}" presName="vert1" presStyleCnt="0"/>
      <dgm:spPr/>
    </dgm:pt>
    <dgm:pt modelId="{1AB8A825-076D-4DB3-B9F0-ACBB82CBA752}" type="pres">
      <dgm:prSet presAssocID="{2A925A4C-8CAE-4C89-8992-792B8FFB03C8}" presName="thickLine" presStyleLbl="alignNode1" presStyleIdx="3" presStyleCnt="6"/>
      <dgm:spPr/>
    </dgm:pt>
    <dgm:pt modelId="{717F0731-605D-4FB2-B625-981B3CFA7B63}" type="pres">
      <dgm:prSet presAssocID="{2A925A4C-8CAE-4C89-8992-792B8FFB03C8}" presName="horz1" presStyleCnt="0"/>
      <dgm:spPr/>
    </dgm:pt>
    <dgm:pt modelId="{713FE873-73C7-4069-8C9E-9EB9257EF7DB}" type="pres">
      <dgm:prSet presAssocID="{2A925A4C-8CAE-4C89-8992-792B8FFB03C8}" presName="tx1" presStyleLbl="revTx" presStyleIdx="3" presStyleCnt="6"/>
      <dgm:spPr/>
    </dgm:pt>
    <dgm:pt modelId="{33516E7E-976A-4B25-98C5-8660A20AE591}" type="pres">
      <dgm:prSet presAssocID="{2A925A4C-8CAE-4C89-8992-792B8FFB03C8}" presName="vert1" presStyleCnt="0"/>
      <dgm:spPr/>
    </dgm:pt>
    <dgm:pt modelId="{C801D6A5-EF9E-4693-9A15-865564194BAF}" type="pres">
      <dgm:prSet presAssocID="{9A977D2D-8874-4E91-A2AE-0C43136C7F50}" presName="thickLine" presStyleLbl="alignNode1" presStyleIdx="4" presStyleCnt="6"/>
      <dgm:spPr/>
    </dgm:pt>
    <dgm:pt modelId="{491A1E57-7E08-4EEA-AE2B-5DC13036854F}" type="pres">
      <dgm:prSet presAssocID="{9A977D2D-8874-4E91-A2AE-0C43136C7F50}" presName="horz1" presStyleCnt="0"/>
      <dgm:spPr/>
    </dgm:pt>
    <dgm:pt modelId="{58CC64D1-A287-4003-9158-6B06CD38E43C}" type="pres">
      <dgm:prSet presAssocID="{9A977D2D-8874-4E91-A2AE-0C43136C7F50}" presName="tx1" presStyleLbl="revTx" presStyleIdx="4" presStyleCnt="6"/>
      <dgm:spPr/>
    </dgm:pt>
    <dgm:pt modelId="{31A5796F-FAE4-4221-BDDE-1CE132105528}" type="pres">
      <dgm:prSet presAssocID="{9A977D2D-8874-4E91-A2AE-0C43136C7F50}" presName="vert1" presStyleCnt="0"/>
      <dgm:spPr/>
    </dgm:pt>
    <dgm:pt modelId="{AFFC1A96-568B-4C02-A1B1-D532ECA8124B}" type="pres">
      <dgm:prSet presAssocID="{D93A1061-B76A-40CC-8EB3-3F38C16CA9CC}" presName="thickLine" presStyleLbl="alignNode1" presStyleIdx="5" presStyleCnt="6"/>
      <dgm:spPr/>
    </dgm:pt>
    <dgm:pt modelId="{09BC4B55-CFEE-4787-A8AA-A076CB7DD154}" type="pres">
      <dgm:prSet presAssocID="{D93A1061-B76A-40CC-8EB3-3F38C16CA9CC}" presName="horz1" presStyleCnt="0"/>
      <dgm:spPr/>
    </dgm:pt>
    <dgm:pt modelId="{78A8FE8D-484C-468C-95C6-E33067D12611}" type="pres">
      <dgm:prSet presAssocID="{D93A1061-B76A-40CC-8EB3-3F38C16CA9CC}" presName="tx1" presStyleLbl="revTx" presStyleIdx="5" presStyleCnt="6"/>
      <dgm:spPr/>
    </dgm:pt>
    <dgm:pt modelId="{3B67AE86-288C-4AD1-B320-80D43C70627F}" type="pres">
      <dgm:prSet presAssocID="{D93A1061-B76A-40CC-8EB3-3F38C16CA9CC}" presName="vert1" presStyleCnt="0"/>
      <dgm:spPr/>
    </dgm:pt>
  </dgm:ptLst>
  <dgm:cxnLst>
    <dgm:cxn modelId="{6F1EE803-4A90-4C79-9036-77F57596E2D7}" type="presOf" srcId="{69A79D63-4DE7-4297-8CF6-A8BAC7A44364}" destId="{41BDFB28-5615-4D63-A147-9A65D5398613}" srcOrd="0" destOrd="0" presId="urn:microsoft.com/office/officeart/2008/layout/LinedList"/>
    <dgm:cxn modelId="{FC37A907-ABE1-468B-BB1D-F579B8DB060D}" type="presOf" srcId="{3C7229EB-B305-4E5F-B980-2F16D5CE6B3F}" destId="{BEA65D82-0292-4A61-B81C-4F806A450439}" srcOrd="0" destOrd="0" presId="urn:microsoft.com/office/officeart/2008/layout/LinedList"/>
    <dgm:cxn modelId="{74C23E1F-88F1-417C-8B3D-868F17E51B5F}" srcId="{3C7229EB-B305-4E5F-B980-2F16D5CE6B3F}" destId="{69A79D63-4DE7-4297-8CF6-A8BAC7A44364}" srcOrd="1" destOrd="0" parTransId="{5FD5BA2B-8483-4DB4-99F2-E97A6C37D7AC}" sibTransId="{FC9147D5-B222-44A1-83F6-7CB1120470BE}"/>
    <dgm:cxn modelId="{0A45216D-F63F-4528-88C0-BDA577080877}" type="presOf" srcId="{D93A1061-B76A-40CC-8EB3-3F38C16CA9CC}" destId="{78A8FE8D-484C-468C-95C6-E33067D12611}" srcOrd="0" destOrd="0" presId="urn:microsoft.com/office/officeart/2008/layout/LinedList"/>
    <dgm:cxn modelId="{3B137377-7C07-48B9-83DA-851FEA06F3FC}" srcId="{3C7229EB-B305-4E5F-B980-2F16D5CE6B3F}" destId="{D93A1061-B76A-40CC-8EB3-3F38C16CA9CC}" srcOrd="5" destOrd="0" parTransId="{03EB7DDF-041B-4C5E-8FCF-B583DD46DB9B}" sibTransId="{8575A7AB-81D5-492D-80CB-D816476153DF}"/>
    <dgm:cxn modelId="{4281AC93-2902-4A07-888E-2FA4AEC18A35}" type="presOf" srcId="{54BCA2BB-3DD2-47C8-862A-FA1F36474E24}" destId="{B7EC7376-B103-4BDD-B4EC-498BA723884D}" srcOrd="0" destOrd="0" presId="urn:microsoft.com/office/officeart/2008/layout/LinedList"/>
    <dgm:cxn modelId="{560116A8-E850-4C63-A7BF-3BCC146AE9ED}" srcId="{3C7229EB-B305-4E5F-B980-2F16D5CE6B3F}" destId="{2A925A4C-8CAE-4C89-8992-792B8FFB03C8}" srcOrd="3" destOrd="0" parTransId="{02EDB09B-D15A-44DC-B4D1-83288A504665}" sibTransId="{75956017-EE75-4DDB-B204-52F9271B4899}"/>
    <dgm:cxn modelId="{7318C5B6-703C-4536-8D4D-D4CB98E8295E}" srcId="{3C7229EB-B305-4E5F-B980-2F16D5CE6B3F}" destId="{44B7EDC8-6EAC-4854-8798-4A4695267A78}" srcOrd="0" destOrd="0" parTransId="{CF3638EB-3097-40D3-9A5A-ADD4B689ECDE}" sibTransId="{06691533-0043-445B-A273-638BE1AFB405}"/>
    <dgm:cxn modelId="{FED76FC3-88EC-49B9-B13A-F4651B16DAA7}" type="presOf" srcId="{9A977D2D-8874-4E91-A2AE-0C43136C7F50}" destId="{58CC64D1-A287-4003-9158-6B06CD38E43C}" srcOrd="0" destOrd="0" presId="urn:microsoft.com/office/officeart/2008/layout/LinedList"/>
    <dgm:cxn modelId="{651175D5-96E8-4188-8011-5747C6466179}" type="presOf" srcId="{2A925A4C-8CAE-4C89-8992-792B8FFB03C8}" destId="{713FE873-73C7-4069-8C9E-9EB9257EF7DB}" srcOrd="0" destOrd="0" presId="urn:microsoft.com/office/officeart/2008/layout/LinedList"/>
    <dgm:cxn modelId="{BFA0B5DA-6707-4886-A88E-D32412463647}" type="presOf" srcId="{44B7EDC8-6EAC-4854-8798-4A4695267A78}" destId="{4B7DEF65-B5E8-4BBB-B058-71CE4F6E9388}" srcOrd="0" destOrd="0" presId="urn:microsoft.com/office/officeart/2008/layout/LinedList"/>
    <dgm:cxn modelId="{2438F4EA-CF0E-4D21-9C6E-B21E8AE64CEB}" srcId="{3C7229EB-B305-4E5F-B980-2F16D5CE6B3F}" destId="{54BCA2BB-3DD2-47C8-862A-FA1F36474E24}" srcOrd="2" destOrd="0" parTransId="{BB88D676-137D-4D9C-981F-A58C0E20180E}" sibTransId="{53C76C92-2CA3-4145-8FE7-B8465802FE3F}"/>
    <dgm:cxn modelId="{91E995FC-8E6C-4650-AD00-D1FC34AD89B2}" srcId="{3C7229EB-B305-4E5F-B980-2F16D5CE6B3F}" destId="{9A977D2D-8874-4E91-A2AE-0C43136C7F50}" srcOrd="4" destOrd="0" parTransId="{4CDF00B9-EA70-4EEB-9792-90F80F111653}" sibTransId="{90FA3D93-FE1E-4C37-B00D-734F04B4F25F}"/>
    <dgm:cxn modelId="{30F88EF7-8C8E-466C-B8DC-46092071E41A}" type="presParOf" srcId="{BEA65D82-0292-4A61-B81C-4F806A450439}" destId="{574F601F-C054-4BA4-BBD3-9ADCCA1906D7}" srcOrd="0" destOrd="0" presId="urn:microsoft.com/office/officeart/2008/layout/LinedList"/>
    <dgm:cxn modelId="{5C3062A5-6FF2-4AA9-AAC9-809FF2366ED3}" type="presParOf" srcId="{BEA65D82-0292-4A61-B81C-4F806A450439}" destId="{E1B080EC-1C84-4DC6-B5B8-3B2FD0FF694B}" srcOrd="1" destOrd="0" presId="urn:microsoft.com/office/officeart/2008/layout/LinedList"/>
    <dgm:cxn modelId="{E7EB2647-DCFE-4672-BA98-B0B1A0DE4AFA}" type="presParOf" srcId="{E1B080EC-1C84-4DC6-B5B8-3B2FD0FF694B}" destId="{4B7DEF65-B5E8-4BBB-B058-71CE4F6E9388}" srcOrd="0" destOrd="0" presId="urn:microsoft.com/office/officeart/2008/layout/LinedList"/>
    <dgm:cxn modelId="{CFFF4EED-717E-4C11-B1B2-157ABF0F47B1}" type="presParOf" srcId="{E1B080EC-1C84-4DC6-B5B8-3B2FD0FF694B}" destId="{A0FA7FB0-EFD7-4565-BFE2-54D9989B3A54}" srcOrd="1" destOrd="0" presId="urn:microsoft.com/office/officeart/2008/layout/LinedList"/>
    <dgm:cxn modelId="{1F9E9030-8CC6-4BE4-BA60-A7781EF40A28}" type="presParOf" srcId="{BEA65D82-0292-4A61-B81C-4F806A450439}" destId="{44ADDCC7-E7A6-4EC7-9F32-0CDBE9DD304D}" srcOrd="2" destOrd="0" presId="urn:microsoft.com/office/officeart/2008/layout/LinedList"/>
    <dgm:cxn modelId="{876E2773-61D1-4652-8007-6AE51E1CE263}" type="presParOf" srcId="{BEA65D82-0292-4A61-B81C-4F806A450439}" destId="{11914D7E-13D0-49C5-BEC5-1082E2134F67}" srcOrd="3" destOrd="0" presId="urn:microsoft.com/office/officeart/2008/layout/LinedList"/>
    <dgm:cxn modelId="{3FE40673-A973-4B67-8897-841D88131954}" type="presParOf" srcId="{11914D7E-13D0-49C5-BEC5-1082E2134F67}" destId="{41BDFB28-5615-4D63-A147-9A65D5398613}" srcOrd="0" destOrd="0" presId="urn:microsoft.com/office/officeart/2008/layout/LinedList"/>
    <dgm:cxn modelId="{0CCA5A5F-4243-44A8-9141-1AFEA56A3D3D}" type="presParOf" srcId="{11914D7E-13D0-49C5-BEC5-1082E2134F67}" destId="{D17F88B4-1648-4A56-85BC-56C11067FFAA}" srcOrd="1" destOrd="0" presId="urn:microsoft.com/office/officeart/2008/layout/LinedList"/>
    <dgm:cxn modelId="{79B4C6F3-F827-4192-AF9A-EA04A89C6BBD}" type="presParOf" srcId="{BEA65D82-0292-4A61-B81C-4F806A450439}" destId="{CB600504-E5A7-4AD8-8DB2-95297D752367}" srcOrd="4" destOrd="0" presId="urn:microsoft.com/office/officeart/2008/layout/LinedList"/>
    <dgm:cxn modelId="{C35D06B6-BBA8-4AE3-9007-C971B8FD2B5F}" type="presParOf" srcId="{BEA65D82-0292-4A61-B81C-4F806A450439}" destId="{F79BBDEB-02E6-47BB-B7DB-09A24EC25D82}" srcOrd="5" destOrd="0" presId="urn:microsoft.com/office/officeart/2008/layout/LinedList"/>
    <dgm:cxn modelId="{F0E0E807-7369-4FDC-8413-2A7C6D25D1C5}" type="presParOf" srcId="{F79BBDEB-02E6-47BB-B7DB-09A24EC25D82}" destId="{B7EC7376-B103-4BDD-B4EC-498BA723884D}" srcOrd="0" destOrd="0" presId="urn:microsoft.com/office/officeart/2008/layout/LinedList"/>
    <dgm:cxn modelId="{C1B49D5B-DF40-4D94-A161-F239A037FF9F}" type="presParOf" srcId="{F79BBDEB-02E6-47BB-B7DB-09A24EC25D82}" destId="{DE0029AF-6C85-4F4A-ACCC-CFCCF1629C61}" srcOrd="1" destOrd="0" presId="urn:microsoft.com/office/officeart/2008/layout/LinedList"/>
    <dgm:cxn modelId="{095FE161-C504-43E2-BCF4-8730BA8A0D91}" type="presParOf" srcId="{BEA65D82-0292-4A61-B81C-4F806A450439}" destId="{1AB8A825-076D-4DB3-B9F0-ACBB82CBA752}" srcOrd="6" destOrd="0" presId="urn:microsoft.com/office/officeart/2008/layout/LinedList"/>
    <dgm:cxn modelId="{87F45126-F19A-4AA3-BA98-34107282E832}" type="presParOf" srcId="{BEA65D82-0292-4A61-B81C-4F806A450439}" destId="{717F0731-605D-4FB2-B625-981B3CFA7B63}" srcOrd="7" destOrd="0" presId="urn:microsoft.com/office/officeart/2008/layout/LinedList"/>
    <dgm:cxn modelId="{199D603D-9E5B-4A33-B823-823ABFC1FD61}" type="presParOf" srcId="{717F0731-605D-4FB2-B625-981B3CFA7B63}" destId="{713FE873-73C7-4069-8C9E-9EB9257EF7DB}" srcOrd="0" destOrd="0" presId="urn:microsoft.com/office/officeart/2008/layout/LinedList"/>
    <dgm:cxn modelId="{13F3F5A0-2E32-4EC7-8069-5D38658939DD}" type="presParOf" srcId="{717F0731-605D-4FB2-B625-981B3CFA7B63}" destId="{33516E7E-976A-4B25-98C5-8660A20AE591}" srcOrd="1" destOrd="0" presId="urn:microsoft.com/office/officeart/2008/layout/LinedList"/>
    <dgm:cxn modelId="{3AB8E518-4055-44EC-9260-5501467923DB}" type="presParOf" srcId="{BEA65D82-0292-4A61-B81C-4F806A450439}" destId="{C801D6A5-EF9E-4693-9A15-865564194BAF}" srcOrd="8" destOrd="0" presId="urn:microsoft.com/office/officeart/2008/layout/LinedList"/>
    <dgm:cxn modelId="{FF7CA272-856B-4805-A8D2-DE9987071750}" type="presParOf" srcId="{BEA65D82-0292-4A61-B81C-4F806A450439}" destId="{491A1E57-7E08-4EEA-AE2B-5DC13036854F}" srcOrd="9" destOrd="0" presId="urn:microsoft.com/office/officeart/2008/layout/LinedList"/>
    <dgm:cxn modelId="{18FEDA2A-5B54-49CB-AFE3-7B946E35FBC5}" type="presParOf" srcId="{491A1E57-7E08-4EEA-AE2B-5DC13036854F}" destId="{58CC64D1-A287-4003-9158-6B06CD38E43C}" srcOrd="0" destOrd="0" presId="urn:microsoft.com/office/officeart/2008/layout/LinedList"/>
    <dgm:cxn modelId="{F0934669-2B03-4EE6-8C98-0BB42EB98DF2}" type="presParOf" srcId="{491A1E57-7E08-4EEA-AE2B-5DC13036854F}" destId="{31A5796F-FAE4-4221-BDDE-1CE132105528}" srcOrd="1" destOrd="0" presId="urn:microsoft.com/office/officeart/2008/layout/LinedList"/>
    <dgm:cxn modelId="{8C6F8502-769F-4044-BCAD-D82F2BF29E86}" type="presParOf" srcId="{BEA65D82-0292-4A61-B81C-4F806A450439}" destId="{AFFC1A96-568B-4C02-A1B1-D532ECA8124B}" srcOrd="10" destOrd="0" presId="urn:microsoft.com/office/officeart/2008/layout/LinedList"/>
    <dgm:cxn modelId="{5553FF42-9682-4039-96CF-29BAD1CA8564}" type="presParOf" srcId="{BEA65D82-0292-4A61-B81C-4F806A450439}" destId="{09BC4B55-CFEE-4787-A8AA-A076CB7DD154}" srcOrd="11" destOrd="0" presId="urn:microsoft.com/office/officeart/2008/layout/LinedList"/>
    <dgm:cxn modelId="{C2D01F19-59B3-4BF7-AE8C-EA49EA6F8B22}" type="presParOf" srcId="{09BC4B55-CFEE-4787-A8AA-A076CB7DD154}" destId="{78A8FE8D-484C-468C-95C6-E33067D12611}" srcOrd="0" destOrd="0" presId="urn:microsoft.com/office/officeart/2008/layout/LinedList"/>
    <dgm:cxn modelId="{3379413D-EEAF-49C0-A664-912F84D65983}" type="presParOf" srcId="{09BC4B55-CFEE-4787-A8AA-A076CB7DD154}" destId="{3B67AE86-288C-4AD1-B320-80D43C70627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D61292-5786-4F05-A1B8-127DE1839E32}"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6324411-B11D-4215-99D3-200BDF2B057F}">
      <dgm:prSet/>
      <dgm:spPr/>
      <dgm:t>
        <a:bodyPr/>
        <a:lstStyle/>
        <a:p>
          <a:r>
            <a:rPr lang="en-US" dirty="0">
              <a:latin typeface="+mj-lt"/>
            </a:rPr>
            <a:t>With the information that you now have, what specific response actions will you take and why? </a:t>
          </a:r>
        </a:p>
      </dgm:t>
    </dgm:pt>
    <dgm:pt modelId="{0559B387-1018-4ACD-97BA-B98053438ECF}" type="parTrans" cxnId="{9219472C-CFDF-4AAF-A53D-96749308D3F4}">
      <dgm:prSet/>
      <dgm:spPr/>
      <dgm:t>
        <a:bodyPr/>
        <a:lstStyle/>
        <a:p>
          <a:endParaRPr lang="en-US"/>
        </a:p>
      </dgm:t>
    </dgm:pt>
    <dgm:pt modelId="{B6DA4520-EE7F-4046-A61B-0443E413F3E6}" type="sibTrans" cxnId="{9219472C-CFDF-4AAF-A53D-96749308D3F4}">
      <dgm:prSet/>
      <dgm:spPr/>
      <dgm:t>
        <a:bodyPr/>
        <a:lstStyle/>
        <a:p>
          <a:endParaRPr lang="en-US"/>
        </a:p>
      </dgm:t>
    </dgm:pt>
    <dgm:pt modelId="{8A6D395B-F07F-43E9-9B4A-47974ED41B7E}">
      <dgm:prSet/>
      <dgm:spPr/>
      <dgm:t>
        <a:bodyPr/>
        <a:lstStyle/>
        <a:p>
          <a:r>
            <a:rPr lang="en-US" dirty="0">
              <a:latin typeface="+mj-lt"/>
            </a:rPr>
            <a:t>What are your immediate concerns regarding the students at the scene and those that have been transported to the hospital?</a:t>
          </a:r>
        </a:p>
      </dgm:t>
    </dgm:pt>
    <dgm:pt modelId="{5979BCEE-0895-4D18-B41A-8A99BEFAEADD}" type="parTrans" cxnId="{5A2B575C-AFF1-4028-8C18-58BDDF6FC405}">
      <dgm:prSet/>
      <dgm:spPr/>
      <dgm:t>
        <a:bodyPr/>
        <a:lstStyle/>
        <a:p>
          <a:endParaRPr lang="en-US"/>
        </a:p>
      </dgm:t>
    </dgm:pt>
    <dgm:pt modelId="{BF5F3DEB-FC5E-452B-93AF-F721CA98578D}" type="sibTrans" cxnId="{5A2B575C-AFF1-4028-8C18-58BDDF6FC405}">
      <dgm:prSet/>
      <dgm:spPr/>
      <dgm:t>
        <a:bodyPr/>
        <a:lstStyle/>
        <a:p>
          <a:endParaRPr lang="en-US"/>
        </a:p>
      </dgm:t>
    </dgm:pt>
    <dgm:pt modelId="{5996923B-7394-4549-843D-45E4C87CEF13}">
      <dgm:prSet/>
      <dgm:spPr/>
      <dgm:t>
        <a:bodyPr/>
        <a:lstStyle/>
        <a:p>
          <a:r>
            <a:rPr lang="en-US" dirty="0">
              <a:latin typeface="+mj-lt"/>
            </a:rPr>
            <a:t>How and what will you communicate to parents?</a:t>
          </a:r>
        </a:p>
      </dgm:t>
    </dgm:pt>
    <dgm:pt modelId="{F731314A-15CF-4871-9905-30DA68A89913}" type="parTrans" cxnId="{C40F5174-9DFD-4FC1-975B-2733ACC0309B}">
      <dgm:prSet/>
      <dgm:spPr/>
      <dgm:t>
        <a:bodyPr/>
        <a:lstStyle/>
        <a:p>
          <a:endParaRPr lang="en-US"/>
        </a:p>
      </dgm:t>
    </dgm:pt>
    <dgm:pt modelId="{55341E1E-5D17-4C0F-8E7D-59AFEE7187E0}" type="sibTrans" cxnId="{C40F5174-9DFD-4FC1-975B-2733ACC0309B}">
      <dgm:prSet/>
      <dgm:spPr/>
      <dgm:t>
        <a:bodyPr/>
        <a:lstStyle/>
        <a:p>
          <a:endParaRPr lang="en-US"/>
        </a:p>
      </dgm:t>
    </dgm:pt>
    <dgm:pt modelId="{F989C3C3-2DB3-4803-9305-453B2CFE401A}">
      <dgm:prSet/>
      <dgm:spPr/>
      <dgm:t>
        <a:bodyPr/>
        <a:lstStyle/>
        <a:p>
          <a:r>
            <a:rPr lang="en-US" dirty="0">
              <a:latin typeface="+mj-lt"/>
            </a:rPr>
            <a:t>How will you handle media inquiries that are beginning to come into the school? </a:t>
          </a:r>
        </a:p>
      </dgm:t>
    </dgm:pt>
    <dgm:pt modelId="{BA9ABF72-5FD9-4B13-BC42-C563C630BA96}" type="parTrans" cxnId="{556447F5-605C-49C3-AA46-A2B94BCBDDCE}">
      <dgm:prSet/>
      <dgm:spPr/>
      <dgm:t>
        <a:bodyPr/>
        <a:lstStyle/>
        <a:p>
          <a:endParaRPr lang="en-US"/>
        </a:p>
      </dgm:t>
    </dgm:pt>
    <dgm:pt modelId="{05B78E5F-6A61-4184-8AD4-83CE58466242}" type="sibTrans" cxnId="{556447F5-605C-49C3-AA46-A2B94BCBDDCE}">
      <dgm:prSet/>
      <dgm:spPr/>
      <dgm:t>
        <a:bodyPr/>
        <a:lstStyle/>
        <a:p>
          <a:endParaRPr lang="en-US"/>
        </a:p>
      </dgm:t>
    </dgm:pt>
    <dgm:pt modelId="{517B5EC3-5F81-4824-A4E3-DDF8DCAB8131}">
      <dgm:prSet/>
      <dgm:spPr/>
      <dgm:t>
        <a:bodyPr/>
        <a:lstStyle/>
        <a:p>
          <a:r>
            <a:rPr lang="en-US" dirty="0">
              <a:latin typeface="+mj-lt"/>
            </a:rPr>
            <a:t>How does your EOP address communication with the school community who are learning about this incident through social media?</a:t>
          </a:r>
        </a:p>
      </dgm:t>
    </dgm:pt>
    <dgm:pt modelId="{4B98784F-A4C5-469A-BD07-E7878B00764D}" type="parTrans" cxnId="{AE4A480B-1CC4-4A96-9C38-9772B46075B1}">
      <dgm:prSet/>
      <dgm:spPr/>
      <dgm:t>
        <a:bodyPr/>
        <a:lstStyle/>
        <a:p>
          <a:endParaRPr lang="en-US"/>
        </a:p>
      </dgm:t>
    </dgm:pt>
    <dgm:pt modelId="{2ABB0ABF-B190-4F41-9C52-772DBA973CC9}" type="sibTrans" cxnId="{AE4A480B-1CC4-4A96-9C38-9772B46075B1}">
      <dgm:prSet/>
      <dgm:spPr/>
      <dgm:t>
        <a:bodyPr/>
        <a:lstStyle/>
        <a:p>
          <a:endParaRPr lang="en-US"/>
        </a:p>
      </dgm:t>
    </dgm:pt>
    <dgm:pt modelId="{3622471B-44D3-4343-A1ED-A535D1382960}">
      <dgm:prSet/>
      <dgm:spPr/>
      <dgm:t>
        <a:bodyPr/>
        <a:lstStyle/>
        <a:p>
          <a:r>
            <a:rPr lang="en-US" dirty="0">
              <a:latin typeface="+mj-lt"/>
            </a:rPr>
            <a:t>Who is in charge, and where will that person be? (At the school? At the crash scene? At the hospital?)</a:t>
          </a:r>
        </a:p>
      </dgm:t>
    </dgm:pt>
    <dgm:pt modelId="{800AB869-89A4-422C-8933-4A14CD48714E}" type="parTrans" cxnId="{A211AB35-78F3-4C11-A6A0-9AC838C9DEAB}">
      <dgm:prSet/>
      <dgm:spPr/>
      <dgm:t>
        <a:bodyPr/>
        <a:lstStyle/>
        <a:p>
          <a:endParaRPr lang="en-US"/>
        </a:p>
      </dgm:t>
    </dgm:pt>
    <dgm:pt modelId="{5FD31B18-7480-4899-AE73-0B8E7293A7FE}" type="sibTrans" cxnId="{A211AB35-78F3-4C11-A6A0-9AC838C9DEAB}">
      <dgm:prSet/>
      <dgm:spPr/>
      <dgm:t>
        <a:bodyPr/>
        <a:lstStyle/>
        <a:p>
          <a:endParaRPr lang="en-US"/>
        </a:p>
      </dgm:t>
    </dgm:pt>
    <dgm:pt modelId="{F3F41F02-970A-4AF1-BDF5-DA1EBB7E3D81}" type="pres">
      <dgm:prSet presAssocID="{34D61292-5786-4F05-A1B8-127DE1839E32}" presName="vert0" presStyleCnt="0">
        <dgm:presLayoutVars>
          <dgm:dir/>
          <dgm:animOne val="branch"/>
          <dgm:animLvl val="lvl"/>
        </dgm:presLayoutVars>
      </dgm:prSet>
      <dgm:spPr/>
    </dgm:pt>
    <dgm:pt modelId="{99D1E705-CCD8-4541-8488-268B23DB53E2}" type="pres">
      <dgm:prSet presAssocID="{F6324411-B11D-4215-99D3-200BDF2B057F}" presName="thickLine" presStyleLbl="alignNode1" presStyleIdx="0" presStyleCnt="6"/>
      <dgm:spPr/>
    </dgm:pt>
    <dgm:pt modelId="{96FBC960-DA58-4A1A-BA34-BBD966D7015A}" type="pres">
      <dgm:prSet presAssocID="{F6324411-B11D-4215-99D3-200BDF2B057F}" presName="horz1" presStyleCnt="0"/>
      <dgm:spPr/>
    </dgm:pt>
    <dgm:pt modelId="{9AF31D13-E6A9-4644-AFDA-DA709A852FDE}" type="pres">
      <dgm:prSet presAssocID="{F6324411-B11D-4215-99D3-200BDF2B057F}" presName="tx1" presStyleLbl="revTx" presStyleIdx="0" presStyleCnt="6"/>
      <dgm:spPr/>
    </dgm:pt>
    <dgm:pt modelId="{A6F54B11-8424-4A75-9160-591A8825E59A}" type="pres">
      <dgm:prSet presAssocID="{F6324411-B11D-4215-99D3-200BDF2B057F}" presName="vert1" presStyleCnt="0"/>
      <dgm:spPr/>
    </dgm:pt>
    <dgm:pt modelId="{5FD16FA6-A0AE-412C-B42F-267E25075B56}" type="pres">
      <dgm:prSet presAssocID="{8A6D395B-F07F-43E9-9B4A-47974ED41B7E}" presName="thickLine" presStyleLbl="alignNode1" presStyleIdx="1" presStyleCnt="6"/>
      <dgm:spPr/>
    </dgm:pt>
    <dgm:pt modelId="{710C155E-0F20-45EA-B828-15893648E576}" type="pres">
      <dgm:prSet presAssocID="{8A6D395B-F07F-43E9-9B4A-47974ED41B7E}" presName="horz1" presStyleCnt="0"/>
      <dgm:spPr/>
    </dgm:pt>
    <dgm:pt modelId="{8C301132-D79A-4430-A8A8-5212595E9554}" type="pres">
      <dgm:prSet presAssocID="{8A6D395B-F07F-43E9-9B4A-47974ED41B7E}" presName="tx1" presStyleLbl="revTx" presStyleIdx="1" presStyleCnt="6"/>
      <dgm:spPr/>
    </dgm:pt>
    <dgm:pt modelId="{F47E9E51-1BE2-47D9-A80C-4ED15BC138A4}" type="pres">
      <dgm:prSet presAssocID="{8A6D395B-F07F-43E9-9B4A-47974ED41B7E}" presName="vert1" presStyleCnt="0"/>
      <dgm:spPr/>
    </dgm:pt>
    <dgm:pt modelId="{F45F4162-935C-4805-A01E-58E1C7D8794B}" type="pres">
      <dgm:prSet presAssocID="{5996923B-7394-4549-843D-45E4C87CEF13}" presName="thickLine" presStyleLbl="alignNode1" presStyleIdx="2" presStyleCnt="6"/>
      <dgm:spPr/>
    </dgm:pt>
    <dgm:pt modelId="{700DDBA6-2EB6-46B3-B1A3-7812A26C1A1B}" type="pres">
      <dgm:prSet presAssocID="{5996923B-7394-4549-843D-45E4C87CEF13}" presName="horz1" presStyleCnt="0"/>
      <dgm:spPr/>
    </dgm:pt>
    <dgm:pt modelId="{00DC4D42-156F-498F-9DF8-E7CC10F7F3FD}" type="pres">
      <dgm:prSet presAssocID="{5996923B-7394-4549-843D-45E4C87CEF13}" presName="tx1" presStyleLbl="revTx" presStyleIdx="2" presStyleCnt="6"/>
      <dgm:spPr/>
    </dgm:pt>
    <dgm:pt modelId="{30D786CF-9515-4C84-9BA2-2E34FB737C8D}" type="pres">
      <dgm:prSet presAssocID="{5996923B-7394-4549-843D-45E4C87CEF13}" presName="vert1" presStyleCnt="0"/>
      <dgm:spPr/>
    </dgm:pt>
    <dgm:pt modelId="{C6084414-DD96-4990-B84A-B51147FC355A}" type="pres">
      <dgm:prSet presAssocID="{F989C3C3-2DB3-4803-9305-453B2CFE401A}" presName="thickLine" presStyleLbl="alignNode1" presStyleIdx="3" presStyleCnt="6"/>
      <dgm:spPr/>
    </dgm:pt>
    <dgm:pt modelId="{B4007CB7-7925-441E-BFFD-23950470D6A2}" type="pres">
      <dgm:prSet presAssocID="{F989C3C3-2DB3-4803-9305-453B2CFE401A}" presName="horz1" presStyleCnt="0"/>
      <dgm:spPr/>
    </dgm:pt>
    <dgm:pt modelId="{762E63D5-2C7D-4976-B9A3-1464C94141A3}" type="pres">
      <dgm:prSet presAssocID="{F989C3C3-2DB3-4803-9305-453B2CFE401A}" presName="tx1" presStyleLbl="revTx" presStyleIdx="3" presStyleCnt="6"/>
      <dgm:spPr/>
    </dgm:pt>
    <dgm:pt modelId="{FEA30097-1AF3-44D3-AB7A-E3B6A87EE6BB}" type="pres">
      <dgm:prSet presAssocID="{F989C3C3-2DB3-4803-9305-453B2CFE401A}" presName="vert1" presStyleCnt="0"/>
      <dgm:spPr/>
    </dgm:pt>
    <dgm:pt modelId="{AD352B77-4996-4DCA-8356-BA65F62F2D10}" type="pres">
      <dgm:prSet presAssocID="{517B5EC3-5F81-4824-A4E3-DDF8DCAB8131}" presName="thickLine" presStyleLbl="alignNode1" presStyleIdx="4" presStyleCnt="6"/>
      <dgm:spPr/>
    </dgm:pt>
    <dgm:pt modelId="{DA08F700-0687-4A09-B8B0-77B5513599B4}" type="pres">
      <dgm:prSet presAssocID="{517B5EC3-5F81-4824-A4E3-DDF8DCAB8131}" presName="horz1" presStyleCnt="0"/>
      <dgm:spPr/>
    </dgm:pt>
    <dgm:pt modelId="{01379300-6DD7-4EF6-8B05-92EB856F13E5}" type="pres">
      <dgm:prSet presAssocID="{517B5EC3-5F81-4824-A4E3-DDF8DCAB8131}" presName="tx1" presStyleLbl="revTx" presStyleIdx="4" presStyleCnt="6"/>
      <dgm:spPr/>
    </dgm:pt>
    <dgm:pt modelId="{523E583A-EE3D-4DA4-9509-4CFD8F0C9DC7}" type="pres">
      <dgm:prSet presAssocID="{517B5EC3-5F81-4824-A4E3-DDF8DCAB8131}" presName="vert1" presStyleCnt="0"/>
      <dgm:spPr/>
    </dgm:pt>
    <dgm:pt modelId="{AC4DE68F-64A2-4F26-8069-4BD60614034A}" type="pres">
      <dgm:prSet presAssocID="{3622471B-44D3-4343-A1ED-A535D1382960}" presName="thickLine" presStyleLbl="alignNode1" presStyleIdx="5" presStyleCnt="6"/>
      <dgm:spPr/>
    </dgm:pt>
    <dgm:pt modelId="{BF74B554-C989-42D0-BAA2-29142D61F355}" type="pres">
      <dgm:prSet presAssocID="{3622471B-44D3-4343-A1ED-A535D1382960}" presName="horz1" presStyleCnt="0"/>
      <dgm:spPr/>
    </dgm:pt>
    <dgm:pt modelId="{0892EB85-A32B-42A5-B0F5-9B824D4A5823}" type="pres">
      <dgm:prSet presAssocID="{3622471B-44D3-4343-A1ED-A535D1382960}" presName="tx1" presStyleLbl="revTx" presStyleIdx="5" presStyleCnt="6"/>
      <dgm:spPr/>
    </dgm:pt>
    <dgm:pt modelId="{CF69E23A-0CD6-4B51-BA49-1C58463A46C4}" type="pres">
      <dgm:prSet presAssocID="{3622471B-44D3-4343-A1ED-A535D1382960}" presName="vert1" presStyleCnt="0"/>
      <dgm:spPr/>
    </dgm:pt>
  </dgm:ptLst>
  <dgm:cxnLst>
    <dgm:cxn modelId="{AE4A480B-1CC4-4A96-9C38-9772B46075B1}" srcId="{34D61292-5786-4F05-A1B8-127DE1839E32}" destId="{517B5EC3-5F81-4824-A4E3-DDF8DCAB8131}" srcOrd="4" destOrd="0" parTransId="{4B98784F-A4C5-469A-BD07-E7878B00764D}" sibTransId="{2ABB0ABF-B190-4F41-9C52-772DBA973CC9}"/>
    <dgm:cxn modelId="{C2A44E1F-37C8-41AD-981E-CACE1F6F448F}" type="presOf" srcId="{517B5EC3-5F81-4824-A4E3-DDF8DCAB8131}" destId="{01379300-6DD7-4EF6-8B05-92EB856F13E5}" srcOrd="0" destOrd="0" presId="urn:microsoft.com/office/officeart/2008/layout/LinedList"/>
    <dgm:cxn modelId="{B9E33320-CC64-4D53-A722-DB7C4DFF29A3}" type="presOf" srcId="{5996923B-7394-4549-843D-45E4C87CEF13}" destId="{00DC4D42-156F-498F-9DF8-E7CC10F7F3FD}" srcOrd="0" destOrd="0" presId="urn:microsoft.com/office/officeart/2008/layout/LinedList"/>
    <dgm:cxn modelId="{2FF7A222-3D5B-4F17-9BD1-4185E70D8069}" type="presOf" srcId="{F6324411-B11D-4215-99D3-200BDF2B057F}" destId="{9AF31D13-E6A9-4644-AFDA-DA709A852FDE}" srcOrd="0" destOrd="0" presId="urn:microsoft.com/office/officeart/2008/layout/LinedList"/>
    <dgm:cxn modelId="{9219472C-CFDF-4AAF-A53D-96749308D3F4}" srcId="{34D61292-5786-4F05-A1B8-127DE1839E32}" destId="{F6324411-B11D-4215-99D3-200BDF2B057F}" srcOrd="0" destOrd="0" parTransId="{0559B387-1018-4ACD-97BA-B98053438ECF}" sibTransId="{B6DA4520-EE7F-4046-A61B-0443E413F3E6}"/>
    <dgm:cxn modelId="{5BB7F12E-516F-4CE8-A973-138527E1E349}" type="presOf" srcId="{34D61292-5786-4F05-A1B8-127DE1839E32}" destId="{F3F41F02-970A-4AF1-BDF5-DA1EBB7E3D81}" srcOrd="0" destOrd="0" presId="urn:microsoft.com/office/officeart/2008/layout/LinedList"/>
    <dgm:cxn modelId="{A211AB35-78F3-4C11-A6A0-9AC838C9DEAB}" srcId="{34D61292-5786-4F05-A1B8-127DE1839E32}" destId="{3622471B-44D3-4343-A1ED-A535D1382960}" srcOrd="5" destOrd="0" parTransId="{800AB869-89A4-422C-8933-4A14CD48714E}" sibTransId="{5FD31B18-7480-4899-AE73-0B8E7293A7FE}"/>
    <dgm:cxn modelId="{5A2B575C-AFF1-4028-8C18-58BDDF6FC405}" srcId="{34D61292-5786-4F05-A1B8-127DE1839E32}" destId="{8A6D395B-F07F-43E9-9B4A-47974ED41B7E}" srcOrd="1" destOrd="0" parTransId="{5979BCEE-0895-4D18-B41A-8A99BEFAEADD}" sibTransId="{BF5F3DEB-FC5E-452B-93AF-F721CA98578D}"/>
    <dgm:cxn modelId="{C40F5174-9DFD-4FC1-975B-2733ACC0309B}" srcId="{34D61292-5786-4F05-A1B8-127DE1839E32}" destId="{5996923B-7394-4549-843D-45E4C87CEF13}" srcOrd="2" destOrd="0" parTransId="{F731314A-15CF-4871-9905-30DA68A89913}" sibTransId="{55341E1E-5D17-4C0F-8E7D-59AFEE7187E0}"/>
    <dgm:cxn modelId="{A86E1299-F572-4A91-BA6F-6D11A44EA3F6}" type="presOf" srcId="{8A6D395B-F07F-43E9-9B4A-47974ED41B7E}" destId="{8C301132-D79A-4430-A8A8-5212595E9554}" srcOrd="0" destOrd="0" presId="urn:microsoft.com/office/officeart/2008/layout/LinedList"/>
    <dgm:cxn modelId="{2181F0A7-DF2B-4FF2-BBAB-F1F53250B4F9}" type="presOf" srcId="{F989C3C3-2DB3-4803-9305-453B2CFE401A}" destId="{762E63D5-2C7D-4976-B9A3-1464C94141A3}" srcOrd="0" destOrd="0" presId="urn:microsoft.com/office/officeart/2008/layout/LinedList"/>
    <dgm:cxn modelId="{556447F5-605C-49C3-AA46-A2B94BCBDDCE}" srcId="{34D61292-5786-4F05-A1B8-127DE1839E32}" destId="{F989C3C3-2DB3-4803-9305-453B2CFE401A}" srcOrd="3" destOrd="0" parTransId="{BA9ABF72-5FD9-4B13-BC42-C563C630BA96}" sibTransId="{05B78E5F-6A61-4184-8AD4-83CE58466242}"/>
    <dgm:cxn modelId="{D32AA9F6-9561-430A-9034-8D86CAD6571D}" type="presOf" srcId="{3622471B-44D3-4343-A1ED-A535D1382960}" destId="{0892EB85-A32B-42A5-B0F5-9B824D4A5823}" srcOrd="0" destOrd="0" presId="urn:microsoft.com/office/officeart/2008/layout/LinedList"/>
    <dgm:cxn modelId="{CB95A3F2-450A-4E25-B661-DFD1224754C2}" type="presParOf" srcId="{F3F41F02-970A-4AF1-BDF5-DA1EBB7E3D81}" destId="{99D1E705-CCD8-4541-8488-268B23DB53E2}" srcOrd="0" destOrd="0" presId="urn:microsoft.com/office/officeart/2008/layout/LinedList"/>
    <dgm:cxn modelId="{4B2D0080-0AA3-472E-958B-F66A629B1726}" type="presParOf" srcId="{F3F41F02-970A-4AF1-BDF5-DA1EBB7E3D81}" destId="{96FBC960-DA58-4A1A-BA34-BBD966D7015A}" srcOrd="1" destOrd="0" presId="urn:microsoft.com/office/officeart/2008/layout/LinedList"/>
    <dgm:cxn modelId="{82EB0AE5-7496-4472-B765-6E6AF6D37FB8}" type="presParOf" srcId="{96FBC960-DA58-4A1A-BA34-BBD966D7015A}" destId="{9AF31D13-E6A9-4644-AFDA-DA709A852FDE}" srcOrd="0" destOrd="0" presId="urn:microsoft.com/office/officeart/2008/layout/LinedList"/>
    <dgm:cxn modelId="{852DDB79-87C4-4AAB-91AD-2A8C8F64647D}" type="presParOf" srcId="{96FBC960-DA58-4A1A-BA34-BBD966D7015A}" destId="{A6F54B11-8424-4A75-9160-591A8825E59A}" srcOrd="1" destOrd="0" presId="urn:microsoft.com/office/officeart/2008/layout/LinedList"/>
    <dgm:cxn modelId="{DA162516-2DB0-49B8-AAF5-B523E1B5135B}" type="presParOf" srcId="{F3F41F02-970A-4AF1-BDF5-DA1EBB7E3D81}" destId="{5FD16FA6-A0AE-412C-B42F-267E25075B56}" srcOrd="2" destOrd="0" presId="urn:microsoft.com/office/officeart/2008/layout/LinedList"/>
    <dgm:cxn modelId="{056F5982-B97F-4CF9-AA37-2A651BA47C03}" type="presParOf" srcId="{F3F41F02-970A-4AF1-BDF5-DA1EBB7E3D81}" destId="{710C155E-0F20-45EA-B828-15893648E576}" srcOrd="3" destOrd="0" presId="urn:microsoft.com/office/officeart/2008/layout/LinedList"/>
    <dgm:cxn modelId="{67A9077A-F568-41B1-9381-4A4943D44B8D}" type="presParOf" srcId="{710C155E-0F20-45EA-B828-15893648E576}" destId="{8C301132-D79A-4430-A8A8-5212595E9554}" srcOrd="0" destOrd="0" presId="urn:microsoft.com/office/officeart/2008/layout/LinedList"/>
    <dgm:cxn modelId="{BEFD51E1-47B6-4364-9C24-4AE0E860B104}" type="presParOf" srcId="{710C155E-0F20-45EA-B828-15893648E576}" destId="{F47E9E51-1BE2-47D9-A80C-4ED15BC138A4}" srcOrd="1" destOrd="0" presId="urn:microsoft.com/office/officeart/2008/layout/LinedList"/>
    <dgm:cxn modelId="{6D044CBB-5516-457F-90E6-FCBCDA12BB70}" type="presParOf" srcId="{F3F41F02-970A-4AF1-BDF5-DA1EBB7E3D81}" destId="{F45F4162-935C-4805-A01E-58E1C7D8794B}" srcOrd="4" destOrd="0" presId="urn:microsoft.com/office/officeart/2008/layout/LinedList"/>
    <dgm:cxn modelId="{68E576B1-E6F7-4020-90FB-E56A742826D5}" type="presParOf" srcId="{F3F41F02-970A-4AF1-BDF5-DA1EBB7E3D81}" destId="{700DDBA6-2EB6-46B3-B1A3-7812A26C1A1B}" srcOrd="5" destOrd="0" presId="urn:microsoft.com/office/officeart/2008/layout/LinedList"/>
    <dgm:cxn modelId="{1AD1DFDE-5CD7-47B0-8B47-21ECBF028652}" type="presParOf" srcId="{700DDBA6-2EB6-46B3-B1A3-7812A26C1A1B}" destId="{00DC4D42-156F-498F-9DF8-E7CC10F7F3FD}" srcOrd="0" destOrd="0" presId="urn:microsoft.com/office/officeart/2008/layout/LinedList"/>
    <dgm:cxn modelId="{31CA13CE-081E-4CDD-B05B-F062F2E1C56A}" type="presParOf" srcId="{700DDBA6-2EB6-46B3-B1A3-7812A26C1A1B}" destId="{30D786CF-9515-4C84-9BA2-2E34FB737C8D}" srcOrd="1" destOrd="0" presId="urn:microsoft.com/office/officeart/2008/layout/LinedList"/>
    <dgm:cxn modelId="{5AEB759C-36BD-46B3-81EB-F46FC758C300}" type="presParOf" srcId="{F3F41F02-970A-4AF1-BDF5-DA1EBB7E3D81}" destId="{C6084414-DD96-4990-B84A-B51147FC355A}" srcOrd="6" destOrd="0" presId="urn:microsoft.com/office/officeart/2008/layout/LinedList"/>
    <dgm:cxn modelId="{0A8776C6-7E0D-44C3-A8C6-588A8521F63A}" type="presParOf" srcId="{F3F41F02-970A-4AF1-BDF5-DA1EBB7E3D81}" destId="{B4007CB7-7925-441E-BFFD-23950470D6A2}" srcOrd="7" destOrd="0" presId="urn:microsoft.com/office/officeart/2008/layout/LinedList"/>
    <dgm:cxn modelId="{C89F96A9-4B00-46BF-96C7-90E85BE3FBAD}" type="presParOf" srcId="{B4007CB7-7925-441E-BFFD-23950470D6A2}" destId="{762E63D5-2C7D-4976-B9A3-1464C94141A3}" srcOrd="0" destOrd="0" presId="urn:microsoft.com/office/officeart/2008/layout/LinedList"/>
    <dgm:cxn modelId="{A45CFFFA-4807-4BDA-AA39-0F0B87A3E67A}" type="presParOf" srcId="{B4007CB7-7925-441E-BFFD-23950470D6A2}" destId="{FEA30097-1AF3-44D3-AB7A-E3B6A87EE6BB}" srcOrd="1" destOrd="0" presId="urn:microsoft.com/office/officeart/2008/layout/LinedList"/>
    <dgm:cxn modelId="{3FC287B6-E690-4F87-B806-8583089CADE1}" type="presParOf" srcId="{F3F41F02-970A-4AF1-BDF5-DA1EBB7E3D81}" destId="{AD352B77-4996-4DCA-8356-BA65F62F2D10}" srcOrd="8" destOrd="0" presId="urn:microsoft.com/office/officeart/2008/layout/LinedList"/>
    <dgm:cxn modelId="{C04BF3E2-F81E-41C8-B5FF-A67F4971F2BF}" type="presParOf" srcId="{F3F41F02-970A-4AF1-BDF5-DA1EBB7E3D81}" destId="{DA08F700-0687-4A09-B8B0-77B5513599B4}" srcOrd="9" destOrd="0" presId="urn:microsoft.com/office/officeart/2008/layout/LinedList"/>
    <dgm:cxn modelId="{F5158943-3345-4DA2-9F5F-C8DBFCB0C0AC}" type="presParOf" srcId="{DA08F700-0687-4A09-B8B0-77B5513599B4}" destId="{01379300-6DD7-4EF6-8B05-92EB856F13E5}" srcOrd="0" destOrd="0" presId="urn:microsoft.com/office/officeart/2008/layout/LinedList"/>
    <dgm:cxn modelId="{312E3017-B05B-40CF-A76D-4620EB0525DD}" type="presParOf" srcId="{DA08F700-0687-4A09-B8B0-77B5513599B4}" destId="{523E583A-EE3D-4DA4-9509-4CFD8F0C9DC7}" srcOrd="1" destOrd="0" presId="urn:microsoft.com/office/officeart/2008/layout/LinedList"/>
    <dgm:cxn modelId="{073ECCC8-02EC-43F5-9647-8662DA8A5650}" type="presParOf" srcId="{F3F41F02-970A-4AF1-BDF5-DA1EBB7E3D81}" destId="{AC4DE68F-64A2-4F26-8069-4BD60614034A}" srcOrd="10" destOrd="0" presId="urn:microsoft.com/office/officeart/2008/layout/LinedList"/>
    <dgm:cxn modelId="{E60070FB-ADDD-47FF-8524-879EA04DC704}" type="presParOf" srcId="{F3F41F02-970A-4AF1-BDF5-DA1EBB7E3D81}" destId="{BF74B554-C989-42D0-BAA2-29142D61F355}" srcOrd="11" destOrd="0" presId="urn:microsoft.com/office/officeart/2008/layout/LinedList"/>
    <dgm:cxn modelId="{E738794E-80C8-48BB-81A1-25F88F178359}" type="presParOf" srcId="{BF74B554-C989-42D0-BAA2-29142D61F355}" destId="{0892EB85-A32B-42A5-B0F5-9B824D4A5823}" srcOrd="0" destOrd="0" presId="urn:microsoft.com/office/officeart/2008/layout/LinedList"/>
    <dgm:cxn modelId="{A70A3F40-67CC-4C51-AFAD-C81744990987}" type="presParOf" srcId="{BF74B554-C989-42D0-BAA2-29142D61F355}" destId="{CF69E23A-0CD6-4B51-BA49-1C58463A46C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6BF440-6396-49D6-B125-3EC5F2909E03}"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42182D6-1A07-4598-97F6-AEE1A94AE2CD}">
      <dgm:prSet custT="1"/>
      <dgm:spPr/>
      <dgm:t>
        <a:bodyPr/>
        <a:lstStyle/>
        <a:p>
          <a:r>
            <a:rPr lang="en-US" sz="2000" dirty="0">
              <a:latin typeface="+mj-lt"/>
            </a:rPr>
            <a:t>How will you work with law enforcement as they investigate this crash?</a:t>
          </a:r>
        </a:p>
      </dgm:t>
    </dgm:pt>
    <dgm:pt modelId="{D4F8FD06-325B-4133-86E8-36658E52030C}" type="parTrans" cxnId="{F53710DA-C05D-4FB6-80E9-AF65FA1130E6}">
      <dgm:prSet/>
      <dgm:spPr/>
      <dgm:t>
        <a:bodyPr/>
        <a:lstStyle/>
        <a:p>
          <a:endParaRPr lang="en-US"/>
        </a:p>
      </dgm:t>
    </dgm:pt>
    <dgm:pt modelId="{DA560837-6B89-4BF4-9212-46DE5F0FB266}" type="sibTrans" cxnId="{F53710DA-C05D-4FB6-80E9-AF65FA1130E6}">
      <dgm:prSet/>
      <dgm:spPr/>
      <dgm:t>
        <a:bodyPr/>
        <a:lstStyle/>
        <a:p>
          <a:endParaRPr lang="en-US"/>
        </a:p>
      </dgm:t>
    </dgm:pt>
    <dgm:pt modelId="{518B7E46-E68C-42BD-9F1F-B76A0FCF4312}">
      <dgm:prSet custT="1"/>
      <dgm:spPr/>
      <dgm:t>
        <a:bodyPr/>
        <a:lstStyle/>
        <a:p>
          <a:r>
            <a:rPr lang="en-US" sz="2000" dirty="0">
              <a:latin typeface="+mj-lt"/>
            </a:rPr>
            <a:t>How will you work with law enforcement relative to the media requests for an interview and further information?</a:t>
          </a:r>
        </a:p>
      </dgm:t>
    </dgm:pt>
    <dgm:pt modelId="{83EEEB23-C9E6-4A9D-9C44-4287B4A4FD2D}" type="parTrans" cxnId="{AA0E4F7E-3BAC-4402-BEF7-4044DD771298}">
      <dgm:prSet/>
      <dgm:spPr/>
      <dgm:t>
        <a:bodyPr/>
        <a:lstStyle/>
        <a:p>
          <a:endParaRPr lang="en-US"/>
        </a:p>
      </dgm:t>
    </dgm:pt>
    <dgm:pt modelId="{0ABAF63E-9F2A-4080-B8EB-FBA0A78AC1C0}" type="sibTrans" cxnId="{AA0E4F7E-3BAC-4402-BEF7-4044DD771298}">
      <dgm:prSet/>
      <dgm:spPr/>
      <dgm:t>
        <a:bodyPr/>
        <a:lstStyle/>
        <a:p>
          <a:endParaRPr lang="en-US"/>
        </a:p>
      </dgm:t>
    </dgm:pt>
    <dgm:pt modelId="{5D319F18-8253-4416-AFB9-63BAEBC7CE2F}">
      <dgm:prSet custT="1"/>
      <dgm:spPr/>
      <dgm:t>
        <a:bodyPr/>
        <a:lstStyle/>
        <a:p>
          <a:pPr>
            <a:buFont typeface="Arial" panose="020B0604020202020204" pitchFamily="34" charset="0"/>
            <a:buChar char="•"/>
          </a:pPr>
          <a:r>
            <a:rPr lang="en-US" sz="2000" dirty="0">
              <a:latin typeface="Palatino Linotype" panose="02040502050505030304" pitchFamily="18" charset="0"/>
            </a:rPr>
            <a:t>How will you communicate accurate information to the parents/ families of the students who were on the bus?</a:t>
          </a:r>
          <a:endParaRPr lang="en-US" sz="2000" dirty="0">
            <a:latin typeface="+mj-lt"/>
          </a:endParaRPr>
        </a:p>
      </dgm:t>
    </dgm:pt>
    <dgm:pt modelId="{C3CD0BED-4299-4FB7-A890-FDCE56A7F971}" type="parTrans" cxnId="{116EA238-A804-4028-8A29-7EF6C7F5B516}">
      <dgm:prSet/>
      <dgm:spPr/>
      <dgm:t>
        <a:bodyPr/>
        <a:lstStyle/>
        <a:p>
          <a:endParaRPr lang="en-US"/>
        </a:p>
      </dgm:t>
    </dgm:pt>
    <dgm:pt modelId="{F6DD7F5B-7EA4-4213-A2DB-8EC8B1DA9CB1}" type="sibTrans" cxnId="{116EA238-A804-4028-8A29-7EF6C7F5B516}">
      <dgm:prSet/>
      <dgm:spPr/>
      <dgm:t>
        <a:bodyPr/>
        <a:lstStyle/>
        <a:p>
          <a:endParaRPr lang="en-US"/>
        </a:p>
      </dgm:t>
    </dgm:pt>
    <dgm:pt modelId="{B8CC83B4-F7E7-4C03-97A0-58EBDA4777D3}">
      <dgm:prSet custT="1"/>
      <dgm:spPr/>
      <dgm:t>
        <a:bodyPr/>
        <a:lstStyle/>
        <a:p>
          <a:r>
            <a:rPr lang="en-US" sz="2000" dirty="0">
              <a:latin typeface="+mj-lt"/>
            </a:rPr>
            <a:t>How will you communicate to your school community?</a:t>
          </a:r>
        </a:p>
      </dgm:t>
    </dgm:pt>
    <dgm:pt modelId="{4627E0E0-D23E-4F90-9636-1C75985C37E6}" type="parTrans" cxnId="{0BD77077-4FAF-4231-AFF0-C4CCF5E3542D}">
      <dgm:prSet/>
      <dgm:spPr/>
      <dgm:t>
        <a:bodyPr/>
        <a:lstStyle/>
        <a:p>
          <a:endParaRPr lang="en-US"/>
        </a:p>
      </dgm:t>
    </dgm:pt>
    <dgm:pt modelId="{C8EDA588-5A0B-4BE0-935F-F537E8A7B775}" type="sibTrans" cxnId="{0BD77077-4FAF-4231-AFF0-C4CCF5E3542D}">
      <dgm:prSet/>
      <dgm:spPr/>
      <dgm:t>
        <a:bodyPr/>
        <a:lstStyle/>
        <a:p>
          <a:endParaRPr lang="en-US"/>
        </a:p>
      </dgm:t>
    </dgm:pt>
    <dgm:pt modelId="{3F28B45C-3CB1-4CA5-B86B-199EA0ACD707}" type="pres">
      <dgm:prSet presAssocID="{0C6BF440-6396-49D6-B125-3EC5F2909E03}" presName="vert0" presStyleCnt="0">
        <dgm:presLayoutVars>
          <dgm:dir/>
          <dgm:animOne val="branch"/>
          <dgm:animLvl val="lvl"/>
        </dgm:presLayoutVars>
      </dgm:prSet>
      <dgm:spPr/>
    </dgm:pt>
    <dgm:pt modelId="{C69C1EE9-B23E-44F5-808F-CD699F24790E}" type="pres">
      <dgm:prSet presAssocID="{942182D6-1A07-4598-97F6-AEE1A94AE2CD}" presName="thickLine" presStyleLbl="alignNode1" presStyleIdx="0" presStyleCnt="4"/>
      <dgm:spPr/>
    </dgm:pt>
    <dgm:pt modelId="{FB7B5585-3D3F-4707-A9EF-F561B7A308A1}" type="pres">
      <dgm:prSet presAssocID="{942182D6-1A07-4598-97F6-AEE1A94AE2CD}" presName="horz1" presStyleCnt="0"/>
      <dgm:spPr/>
    </dgm:pt>
    <dgm:pt modelId="{137496B3-E23D-4516-98A7-420C6F647CA9}" type="pres">
      <dgm:prSet presAssocID="{942182D6-1A07-4598-97F6-AEE1A94AE2CD}" presName="tx1" presStyleLbl="revTx" presStyleIdx="0" presStyleCnt="4"/>
      <dgm:spPr/>
    </dgm:pt>
    <dgm:pt modelId="{63B1C586-8DA8-47AD-9D19-A96D91CF6BDD}" type="pres">
      <dgm:prSet presAssocID="{942182D6-1A07-4598-97F6-AEE1A94AE2CD}" presName="vert1" presStyleCnt="0"/>
      <dgm:spPr/>
    </dgm:pt>
    <dgm:pt modelId="{5C8128CF-3713-4BDB-9B49-DD92378BA14B}" type="pres">
      <dgm:prSet presAssocID="{518B7E46-E68C-42BD-9F1F-B76A0FCF4312}" presName="thickLine" presStyleLbl="alignNode1" presStyleIdx="1" presStyleCnt="4"/>
      <dgm:spPr/>
    </dgm:pt>
    <dgm:pt modelId="{7A1717DD-7578-4D6F-8C6B-4EAABFE4CB41}" type="pres">
      <dgm:prSet presAssocID="{518B7E46-E68C-42BD-9F1F-B76A0FCF4312}" presName="horz1" presStyleCnt="0"/>
      <dgm:spPr/>
    </dgm:pt>
    <dgm:pt modelId="{567CBC1F-B468-480D-882E-46F2AFA7B62A}" type="pres">
      <dgm:prSet presAssocID="{518B7E46-E68C-42BD-9F1F-B76A0FCF4312}" presName="tx1" presStyleLbl="revTx" presStyleIdx="1" presStyleCnt="4"/>
      <dgm:spPr/>
    </dgm:pt>
    <dgm:pt modelId="{339685AB-5157-4417-8C81-A0CF81CBD88F}" type="pres">
      <dgm:prSet presAssocID="{518B7E46-E68C-42BD-9F1F-B76A0FCF4312}" presName="vert1" presStyleCnt="0"/>
      <dgm:spPr/>
    </dgm:pt>
    <dgm:pt modelId="{7D57F0FA-0296-40DD-B596-7E25E6D97555}" type="pres">
      <dgm:prSet presAssocID="{5D319F18-8253-4416-AFB9-63BAEBC7CE2F}" presName="thickLine" presStyleLbl="alignNode1" presStyleIdx="2" presStyleCnt="4"/>
      <dgm:spPr/>
    </dgm:pt>
    <dgm:pt modelId="{775E2813-A339-478D-B76C-94D9323DFB66}" type="pres">
      <dgm:prSet presAssocID="{5D319F18-8253-4416-AFB9-63BAEBC7CE2F}" presName="horz1" presStyleCnt="0"/>
      <dgm:spPr/>
    </dgm:pt>
    <dgm:pt modelId="{7A3FF13D-46B8-4912-8EBC-0BE11F29613E}" type="pres">
      <dgm:prSet presAssocID="{5D319F18-8253-4416-AFB9-63BAEBC7CE2F}" presName="tx1" presStyleLbl="revTx" presStyleIdx="2" presStyleCnt="4"/>
      <dgm:spPr/>
    </dgm:pt>
    <dgm:pt modelId="{6C87B344-60DE-4EDB-BBCB-41B9B8527A4C}" type="pres">
      <dgm:prSet presAssocID="{5D319F18-8253-4416-AFB9-63BAEBC7CE2F}" presName="vert1" presStyleCnt="0"/>
      <dgm:spPr/>
    </dgm:pt>
    <dgm:pt modelId="{E408D6A7-5EC7-432B-ACDA-2A6571830318}" type="pres">
      <dgm:prSet presAssocID="{B8CC83B4-F7E7-4C03-97A0-58EBDA4777D3}" presName="thickLine" presStyleLbl="alignNode1" presStyleIdx="3" presStyleCnt="4"/>
      <dgm:spPr/>
    </dgm:pt>
    <dgm:pt modelId="{C1A1486E-C269-4EA9-AC48-A430E7FE02E8}" type="pres">
      <dgm:prSet presAssocID="{B8CC83B4-F7E7-4C03-97A0-58EBDA4777D3}" presName="horz1" presStyleCnt="0"/>
      <dgm:spPr/>
    </dgm:pt>
    <dgm:pt modelId="{19F4081D-EFBD-4E34-9416-A64DFFED6125}" type="pres">
      <dgm:prSet presAssocID="{B8CC83B4-F7E7-4C03-97A0-58EBDA4777D3}" presName="tx1" presStyleLbl="revTx" presStyleIdx="3" presStyleCnt="4"/>
      <dgm:spPr/>
    </dgm:pt>
    <dgm:pt modelId="{D87C7945-650F-452F-A811-27BCA22FA13D}" type="pres">
      <dgm:prSet presAssocID="{B8CC83B4-F7E7-4C03-97A0-58EBDA4777D3}" presName="vert1" presStyleCnt="0"/>
      <dgm:spPr/>
    </dgm:pt>
  </dgm:ptLst>
  <dgm:cxnLst>
    <dgm:cxn modelId="{116EA238-A804-4028-8A29-7EF6C7F5B516}" srcId="{0C6BF440-6396-49D6-B125-3EC5F2909E03}" destId="{5D319F18-8253-4416-AFB9-63BAEBC7CE2F}" srcOrd="2" destOrd="0" parTransId="{C3CD0BED-4299-4FB7-A890-FDCE56A7F971}" sibTransId="{F6DD7F5B-7EA4-4213-A2DB-8EC8B1DA9CB1}"/>
    <dgm:cxn modelId="{0BD77077-4FAF-4231-AFF0-C4CCF5E3542D}" srcId="{0C6BF440-6396-49D6-B125-3EC5F2909E03}" destId="{B8CC83B4-F7E7-4C03-97A0-58EBDA4777D3}" srcOrd="3" destOrd="0" parTransId="{4627E0E0-D23E-4F90-9636-1C75985C37E6}" sibTransId="{C8EDA588-5A0B-4BE0-935F-F537E8A7B775}"/>
    <dgm:cxn modelId="{75A68C59-4100-4179-B6DB-425E0C46D1B3}" type="presOf" srcId="{5D319F18-8253-4416-AFB9-63BAEBC7CE2F}" destId="{7A3FF13D-46B8-4912-8EBC-0BE11F29613E}" srcOrd="0" destOrd="0" presId="urn:microsoft.com/office/officeart/2008/layout/LinedList"/>
    <dgm:cxn modelId="{AA0E4F7E-3BAC-4402-BEF7-4044DD771298}" srcId="{0C6BF440-6396-49D6-B125-3EC5F2909E03}" destId="{518B7E46-E68C-42BD-9F1F-B76A0FCF4312}" srcOrd="1" destOrd="0" parTransId="{83EEEB23-C9E6-4A9D-9C44-4287B4A4FD2D}" sibTransId="{0ABAF63E-9F2A-4080-B8EB-FBA0A78AC1C0}"/>
    <dgm:cxn modelId="{907CA09C-8D11-475E-876F-630759A4F7ED}" type="presOf" srcId="{B8CC83B4-F7E7-4C03-97A0-58EBDA4777D3}" destId="{19F4081D-EFBD-4E34-9416-A64DFFED6125}" srcOrd="0" destOrd="0" presId="urn:microsoft.com/office/officeart/2008/layout/LinedList"/>
    <dgm:cxn modelId="{CA941FA7-8279-4E35-BC0C-66A55A4CA43C}" type="presOf" srcId="{0C6BF440-6396-49D6-B125-3EC5F2909E03}" destId="{3F28B45C-3CB1-4CA5-B86B-199EA0ACD707}" srcOrd="0" destOrd="0" presId="urn:microsoft.com/office/officeart/2008/layout/LinedList"/>
    <dgm:cxn modelId="{F53710DA-C05D-4FB6-80E9-AF65FA1130E6}" srcId="{0C6BF440-6396-49D6-B125-3EC5F2909E03}" destId="{942182D6-1A07-4598-97F6-AEE1A94AE2CD}" srcOrd="0" destOrd="0" parTransId="{D4F8FD06-325B-4133-86E8-36658E52030C}" sibTransId="{DA560837-6B89-4BF4-9212-46DE5F0FB266}"/>
    <dgm:cxn modelId="{E05367E5-915D-433C-B2F1-D7E1A73AAFA4}" type="presOf" srcId="{942182D6-1A07-4598-97F6-AEE1A94AE2CD}" destId="{137496B3-E23D-4516-98A7-420C6F647CA9}" srcOrd="0" destOrd="0" presId="urn:microsoft.com/office/officeart/2008/layout/LinedList"/>
    <dgm:cxn modelId="{8247ECFA-9656-4836-8365-BD095308BAB7}" type="presOf" srcId="{518B7E46-E68C-42BD-9F1F-B76A0FCF4312}" destId="{567CBC1F-B468-480D-882E-46F2AFA7B62A}" srcOrd="0" destOrd="0" presId="urn:microsoft.com/office/officeart/2008/layout/LinedList"/>
    <dgm:cxn modelId="{F26D5E98-9469-456E-84BE-93A3AD4B7A99}" type="presParOf" srcId="{3F28B45C-3CB1-4CA5-B86B-199EA0ACD707}" destId="{C69C1EE9-B23E-44F5-808F-CD699F24790E}" srcOrd="0" destOrd="0" presId="urn:microsoft.com/office/officeart/2008/layout/LinedList"/>
    <dgm:cxn modelId="{AE90800F-F34F-4EC9-A877-708E4F7542F6}" type="presParOf" srcId="{3F28B45C-3CB1-4CA5-B86B-199EA0ACD707}" destId="{FB7B5585-3D3F-4707-A9EF-F561B7A308A1}" srcOrd="1" destOrd="0" presId="urn:microsoft.com/office/officeart/2008/layout/LinedList"/>
    <dgm:cxn modelId="{F55B9437-1500-49D1-81D4-019E4CC0BE1D}" type="presParOf" srcId="{FB7B5585-3D3F-4707-A9EF-F561B7A308A1}" destId="{137496B3-E23D-4516-98A7-420C6F647CA9}" srcOrd="0" destOrd="0" presId="urn:microsoft.com/office/officeart/2008/layout/LinedList"/>
    <dgm:cxn modelId="{28638A4B-D354-4002-8F43-6927771749F0}" type="presParOf" srcId="{FB7B5585-3D3F-4707-A9EF-F561B7A308A1}" destId="{63B1C586-8DA8-47AD-9D19-A96D91CF6BDD}" srcOrd="1" destOrd="0" presId="urn:microsoft.com/office/officeart/2008/layout/LinedList"/>
    <dgm:cxn modelId="{CEEE6BDD-084F-4A5E-9287-E0614267D6CD}" type="presParOf" srcId="{3F28B45C-3CB1-4CA5-B86B-199EA0ACD707}" destId="{5C8128CF-3713-4BDB-9B49-DD92378BA14B}" srcOrd="2" destOrd="0" presId="urn:microsoft.com/office/officeart/2008/layout/LinedList"/>
    <dgm:cxn modelId="{EE1DC9B1-6ECA-48D0-80A9-D2E023586A1A}" type="presParOf" srcId="{3F28B45C-3CB1-4CA5-B86B-199EA0ACD707}" destId="{7A1717DD-7578-4D6F-8C6B-4EAABFE4CB41}" srcOrd="3" destOrd="0" presId="urn:microsoft.com/office/officeart/2008/layout/LinedList"/>
    <dgm:cxn modelId="{62D3E218-312A-412D-BEB9-4B100C13B4CE}" type="presParOf" srcId="{7A1717DD-7578-4D6F-8C6B-4EAABFE4CB41}" destId="{567CBC1F-B468-480D-882E-46F2AFA7B62A}" srcOrd="0" destOrd="0" presId="urn:microsoft.com/office/officeart/2008/layout/LinedList"/>
    <dgm:cxn modelId="{6865DABF-8483-4922-B91C-DC694AE6B014}" type="presParOf" srcId="{7A1717DD-7578-4D6F-8C6B-4EAABFE4CB41}" destId="{339685AB-5157-4417-8C81-A0CF81CBD88F}" srcOrd="1" destOrd="0" presId="urn:microsoft.com/office/officeart/2008/layout/LinedList"/>
    <dgm:cxn modelId="{49C6D91B-CE75-4934-97DD-381FF14657E4}" type="presParOf" srcId="{3F28B45C-3CB1-4CA5-B86B-199EA0ACD707}" destId="{7D57F0FA-0296-40DD-B596-7E25E6D97555}" srcOrd="4" destOrd="0" presId="urn:microsoft.com/office/officeart/2008/layout/LinedList"/>
    <dgm:cxn modelId="{7FBBAAE2-803B-4595-B489-C63E72717BC6}" type="presParOf" srcId="{3F28B45C-3CB1-4CA5-B86B-199EA0ACD707}" destId="{775E2813-A339-478D-B76C-94D9323DFB66}" srcOrd="5" destOrd="0" presId="urn:microsoft.com/office/officeart/2008/layout/LinedList"/>
    <dgm:cxn modelId="{094D13B8-1E8D-4FED-9A0E-F65335C40A5B}" type="presParOf" srcId="{775E2813-A339-478D-B76C-94D9323DFB66}" destId="{7A3FF13D-46B8-4912-8EBC-0BE11F29613E}" srcOrd="0" destOrd="0" presId="urn:microsoft.com/office/officeart/2008/layout/LinedList"/>
    <dgm:cxn modelId="{B355162E-7D72-472B-BFF3-0CBC09CF04FD}" type="presParOf" srcId="{775E2813-A339-478D-B76C-94D9323DFB66}" destId="{6C87B344-60DE-4EDB-BBCB-41B9B8527A4C}" srcOrd="1" destOrd="0" presId="urn:microsoft.com/office/officeart/2008/layout/LinedList"/>
    <dgm:cxn modelId="{E0A9010D-4754-49A8-8EDC-56F703901C35}" type="presParOf" srcId="{3F28B45C-3CB1-4CA5-B86B-199EA0ACD707}" destId="{E408D6A7-5EC7-432B-ACDA-2A6571830318}" srcOrd="6" destOrd="0" presId="urn:microsoft.com/office/officeart/2008/layout/LinedList"/>
    <dgm:cxn modelId="{3821EFE3-10F6-48AF-8AE6-A820438116F3}" type="presParOf" srcId="{3F28B45C-3CB1-4CA5-B86B-199EA0ACD707}" destId="{C1A1486E-C269-4EA9-AC48-A430E7FE02E8}" srcOrd="7" destOrd="0" presId="urn:microsoft.com/office/officeart/2008/layout/LinedList"/>
    <dgm:cxn modelId="{FFBB8EA0-9195-435A-9917-99979366B91F}" type="presParOf" srcId="{C1A1486E-C269-4EA9-AC48-A430E7FE02E8}" destId="{19F4081D-EFBD-4E34-9416-A64DFFED6125}" srcOrd="0" destOrd="0" presId="urn:microsoft.com/office/officeart/2008/layout/LinedList"/>
    <dgm:cxn modelId="{7D50E721-A1FA-41F4-945F-1A182F229030}" type="presParOf" srcId="{C1A1486E-C269-4EA9-AC48-A430E7FE02E8}" destId="{D87C7945-650F-452F-A811-27BCA22FA1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D72674-A11E-4D03-B496-8A106A361F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4D84396-9C8B-4ACE-886C-593F4B1218F7}">
      <dgm:prSet custT="1"/>
      <dgm:spPr/>
      <dgm:t>
        <a:bodyPr/>
        <a:lstStyle/>
        <a:p>
          <a:pPr>
            <a:buFont typeface="Arial" panose="020B0604020202020204" pitchFamily="34" charset="0"/>
            <a:buChar char="•"/>
          </a:pPr>
          <a:r>
            <a:rPr lang="en-US" sz="1800" dirty="0">
              <a:latin typeface="Palatino Linotype" panose="02040502050505030304" pitchFamily="18" charset="0"/>
            </a:rPr>
            <a:t>How will your crisis team deal with this event?</a:t>
          </a:r>
          <a:endParaRPr lang="en-US" sz="1800" dirty="0">
            <a:latin typeface="+mj-lt"/>
          </a:endParaRPr>
        </a:p>
      </dgm:t>
    </dgm:pt>
    <dgm:pt modelId="{DFFAAFF7-E8CA-4994-807A-97259F89E17C}" type="parTrans" cxnId="{E857D286-5B25-4DD4-BBD6-F52FDF86F455}">
      <dgm:prSet/>
      <dgm:spPr/>
      <dgm:t>
        <a:bodyPr/>
        <a:lstStyle/>
        <a:p>
          <a:endParaRPr lang="en-US"/>
        </a:p>
      </dgm:t>
    </dgm:pt>
    <dgm:pt modelId="{9B14829C-5EF3-46C6-9D82-2C59406DEBF5}" type="sibTrans" cxnId="{E857D286-5B25-4DD4-BBD6-F52FDF86F455}">
      <dgm:prSet/>
      <dgm:spPr/>
      <dgm:t>
        <a:bodyPr/>
        <a:lstStyle/>
        <a:p>
          <a:endParaRPr lang="en-US"/>
        </a:p>
      </dgm:t>
    </dgm:pt>
    <dgm:pt modelId="{CB629A17-0FD7-4822-BCF1-C3575F330479}">
      <dgm:prSet custT="1"/>
      <dgm:spPr/>
      <dgm:t>
        <a:bodyPr/>
        <a:lstStyle/>
        <a:p>
          <a:r>
            <a:rPr lang="en-US" sz="1800" dirty="0">
              <a:latin typeface="+mj-lt"/>
            </a:rPr>
            <a:t>If you do not have a crisis team, what other resources do you have available? Are there local mental health agencies whose services you can use, and what is your school’s relationship with those agencies? </a:t>
          </a:r>
        </a:p>
      </dgm:t>
    </dgm:pt>
    <dgm:pt modelId="{6FE3BACE-D34C-4261-B671-414F7764DF3F}" type="parTrans" cxnId="{92303651-A6A6-48F0-A7AA-F5FDF92C1FAB}">
      <dgm:prSet/>
      <dgm:spPr/>
      <dgm:t>
        <a:bodyPr/>
        <a:lstStyle/>
        <a:p>
          <a:endParaRPr lang="en-US"/>
        </a:p>
      </dgm:t>
    </dgm:pt>
    <dgm:pt modelId="{3757AF33-6D30-4BA9-85D5-B3818299040C}" type="sibTrans" cxnId="{92303651-A6A6-48F0-A7AA-F5FDF92C1FAB}">
      <dgm:prSet/>
      <dgm:spPr/>
      <dgm:t>
        <a:bodyPr/>
        <a:lstStyle/>
        <a:p>
          <a:endParaRPr lang="en-US"/>
        </a:p>
      </dgm:t>
    </dgm:pt>
    <dgm:pt modelId="{4E6BDBA5-7490-46D7-86D0-E7C24311FCE7}">
      <dgm:prSet custT="1"/>
      <dgm:spPr/>
      <dgm:t>
        <a:bodyPr/>
        <a:lstStyle/>
        <a:p>
          <a:r>
            <a:rPr lang="en-US" sz="1800" dirty="0">
              <a:latin typeface="+mj-lt"/>
            </a:rPr>
            <a:t>What steps will you take in the coming days and weeks to address the trauma experienced by students, faculty, and staff?</a:t>
          </a:r>
        </a:p>
      </dgm:t>
    </dgm:pt>
    <dgm:pt modelId="{51148078-EC7C-4842-B9C9-E032F52B64E0}" type="parTrans" cxnId="{F5990315-B383-4CFF-9FCA-929E64D61004}">
      <dgm:prSet/>
      <dgm:spPr/>
      <dgm:t>
        <a:bodyPr/>
        <a:lstStyle/>
        <a:p>
          <a:endParaRPr lang="en-US"/>
        </a:p>
      </dgm:t>
    </dgm:pt>
    <dgm:pt modelId="{484A2929-2268-478D-B127-62BF5457A17A}" type="sibTrans" cxnId="{F5990315-B383-4CFF-9FCA-929E64D61004}">
      <dgm:prSet/>
      <dgm:spPr/>
      <dgm:t>
        <a:bodyPr/>
        <a:lstStyle/>
        <a:p>
          <a:endParaRPr lang="en-US"/>
        </a:p>
      </dgm:t>
    </dgm:pt>
    <dgm:pt modelId="{B6D0C991-06DC-4100-ADE1-4CD72B16A10F}">
      <dgm:prSet custT="1"/>
      <dgm:spPr/>
      <dgm:t>
        <a:bodyPr/>
        <a:lstStyle/>
        <a:p>
          <a:r>
            <a:rPr lang="en-US" sz="1800" dirty="0">
              <a:latin typeface="+mj-lt"/>
            </a:rPr>
            <a:t>Do you consider a de-brief with all staff to ensure they are okay? If so, who does it, when will the debrief take place and how? </a:t>
          </a:r>
        </a:p>
      </dgm:t>
    </dgm:pt>
    <dgm:pt modelId="{2505BDAD-1440-4D4F-A882-2DF8FFB4562D}" type="parTrans" cxnId="{D90E7625-5A64-4F4F-B3C4-6040608424C9}">
      <dgm:prSet/>
      <dgm:spPr/>
      <dgm:t>
        <a:bodyPr/>
        <a:lstStyle/>
        <a:p>
          <a:endParaRPr lang="en-US"/>
        </a:p>
      </dgm:t>
    </dgm:pt>
    <dgm:pt modelId="{B2479941-4DE3-4468-BC68-01AD4D616DA5}" type="sibTrans" cxnId="{D90E7625-5A64-4F4F-B3C4-6040608424C9}">
      <dgm:prSet/>
      <dgm:spPr/>
      <dgm:t>
        <a:bodyPr/>
        <a:lstStyle/>
        <a:p>
          <a:endParaRPr lang="en-US"/>
        </a:p>
      </dgm:t>
    </dgm:pt>
    <dgm:pt modelId="{503BCC38-9582-4316-B1FE-29779FAE5B45}">
      <dgm:prSet custT="1"/>
      <dgm:spPr/>
      <dgm:t>
        <a:bodyPr/>
        <a:lstStyle/>
        <a:p>
          <a:r>
            <a:rPr lang="en-US" sz="1800" dirty="0">
              <a:latin typeface="+mj-lt"/>
            </a:rPr>
            <a:t>Have you considered the Vermont School Safety Center resources in planning for an event like this?  </a:t>
          </a:r>
        </a:p>
      </dgm:t>
    </dgm:pt>
    <dgm:pt modelId="{8C9A5F90-16AF-4538-884C-C7CA084DEB6A}" type="parTrans" cxnId="{FF70AFB4-9CDE-4FE0-BF52-48F1429CC549}">
      <dgm:prSet/>
      <dgm:spPr/>
      <dgm:t>
        <a:bodyPr/>
        <a:lstStyle/>
        <a:p>
          <a:endParaRPr lang="en-US"/>
        </a:p>
      </dgm:t>
    </dgm:pt>
    <dgm:pt modelId="{3322F5E0-C8B2-4A44-AB93-22A5418B3022}" type="sibTrans" cxnId="{FF70AFB4-9CDE-4FE0-BF52-48F1429CC549}">
      <dgm:prSet/>
      <dgm:spPr/>
      <dgm:t>
        <a:bodyPr/>
        <a:lstStyle/>
        <a:p>
          <a:endParaRPr lang="en-US"/>
        </a:p>
      </dgm:t>
    </dgm:pt>
    <dgm:pt modelId="{C26268F8-6F6F-4A8B-820E-7C2CFFC6CC49}" type="pres">
      <dgm:prSet presAssocID="{0BD72674-A11E-4D03-B496-8A106A361F69}" presName="vert0" presStyleCnt="0">
        <dgm:presLayoutVars>
          <dgm:dir/>
          <dgm:animOne val="branch"/>
          <dgm:animLvl val="lvl"/>
        </dgm:presLayoutVars>
      </dgm:prSet>
      <dgm:spPr/>
    </dgm:pt>
    <dgm:pt modelId="{01F6EAE2-29F5-48D8-8E54-1D05D82045F9}" type="pres">
      <dgm:prSet presAssocID="{94D84396-9C8B-4ACE-886C-593F4B1218F7}" presName="thickLine" presStyleLbl="alignNode1" presStyleIdx="0" presStyleCnt="5"/>
      <dgm:spPr/>
    </dgm:pt>
    <dgm:pt modelId="{BEA6D33F-96E3-4BC7-B8B8-9E079A33B4D0}" type="pres">
      <dgm:prSet presAssocID="{94D84396-9C8B-4ACE-886C-593F4B1218F7}" presName="horz1" presStyleCnt="0"/>
      <dgm:spPr/>
    </dgm:pt>
    <dgm:pt modelId="{9DD1A8A8-319B-47D0-82CC-E22134D26118}" type="pres">
      <dgm:prSet presAssocID="{94D84396-9C8B-4ACE-886C-593F4B1218F7}" presName="tx1" presStyleLbl="revTx" presStyleIdx="0" presStyleCnt="5"/>
      <dgm:spPr/>
    </dgm:pt>
    <dgm:pt modelId="{735F09D0-16F6-416D-9F74-8EFB846E8EAC}" type="pres">
      <dgm:prSet presAssocID="{94D84396-9C8B-4ACE-886C-593F4B1218F7}" presName="vert1" presStyleCnt="0"/>
      <dgm:spPr/>
    </dgm:pt>
    <dgm:pt modelId="{57CD1AC1-3CC3-4137-A05F-35F4C291CD00}" type="pres">
      <dgm:prSet presAssocID="{CB629A17-0FD7-4822-BCF1-C3575F330479}" presName="thickLine" presStyleLbl="alignNode1" presStyleIdx="1" presStyleCnt="5"/>
      <dgm:spPr/>
    </dgm:pt>
    <dgm:pt modelId="{B9D98F67-593D-4AD3-9217-5A279A3E80A6}" type="pres">
      <dgm:prSet presAssocID="{CB629A17-0FD7-4822-BCF1-C3575F330479}" presName="horz1" presStyleCnt="0"/>
      <dgm:spPr/>
    </dgm:pt>
    <dgm:pt modelId="{E822E6EC-3E44-4492-B7BF-3C37300CB566}" type="pres">
      <dgm:prSet presAssocID="{CB629A17-0FD7-4822-BCF1-C3575F330479}" presName="tx1" presStyleLbl="revTx" presStyleIdx="1" presStyleCnt="5" custScaleY="84697"/>
      <dgm:spPr/>
    </dgm:pt>
    <dgm:pt modelId="{4CDABA8B-17CE-4863-9DFD-2CAFF3AD3173}" type="pres">
      <dgm:prSet presAssocID="{CB629A17-0FD7-4822-BCF1-C3575F330479}" presName="vert1" presStyleCnt="0"/>
      <dgm:spPr/>
    </dgm:pt>
    <dgm:pt modelId="{CD241576-EC2C-475B-9772-1CB133FD3587}" type="pres">
      <dgm:prSet presAssocID="{B6D0C991-06DC-4100-ADE1-4CD72B16A10F}" presName="thickLine" presStyleLbl="alignNode1" presStyleIdx="2" presStyleCnt="5"/>
      <dgm:spPr/>
    </dgm:pt>
    <dgm:pt modelId="{3C1D099B-0EDA-4E7D-AE81-ED111FA91D90}" type="pres">
      <dgm:prSet presAssocID="{B6D0C991-06DC-4100-ADE1-4CD72B16A10F}" presName="horz1" presStyleCnt="0"/>
      <dgm:spPr/>
    </dgm:pt>
    <dgm:pt modelId="{746D8D08-5857-44DF-8070-603241C05146}" type="pres">
      <dgm:prSet presAssocID="{B6D0C991-06DC-4100-ADE1-4CD72B16A10F}" presName="tx1" presStyleLbl="revTx" presStyleIdx="2" presStyleCnt="5"/>
      <dgm:spPr/>
    </dgm:pt>
    <dgm:pt modelId="{DA1613A4-4A57-44B7-BA54-3CB83959266B}" type="pres">
      <dgm:prSet presAssocID="{B6D0C991-06DC-4100-ADE1-4CD72B16A10F}" presName="vert1" presStyleCnt="0"/>
      <dgm:spPr/>
    </dgm:pt>
    <dgm:pt modelId="{B994759E-3DD3-4C95-8958-06C4299F567E}" type="pres">
      <dgm:prSet presAssocID="{4E6BDBA5-7490-46D7-86D0-E7C24311FCE7}" presName="thickLine" presStyleLbl="alignNode1" presStyleIdx="3" presStyleCnt="5"/>
      <dgm:spPr/>
    </dgm:pt>
    <dgm:pt modelId="{A3197035-9E7D-4727-9DA1-07F6C8991F91}" type="pres">
      <dgm:prSet presAssocID="{4E6BDBA5-7490-46D7-86D0-E7C24311FCE7}" presName="horz1" presStyleCnt="0"/>
      <dgm:spPr/>
    </dgm:pt>
    <dgm:pt modelId="{F050ED08-5186-471E-9464-29135894FB4E}" type="pres">
      <dgm:prSet presAssocID="{4E6BDBA5-7490-46D7-86D0-E7C24311FCE7}" presName="tx1" presStyleLbl="revTx" presStyleIdx="3" presStyleCnt="5" custScaleY="75781"/>
      <dgm:spPr/>
    </dgm:pt>
    <dgm:pt modelId="{9B313703-64B5-4ABD-932C-9F3FDAEB3B30}" type="pres">
      <dgm:prSet presAssocID="{4E6BDBA5-7490-46D7-86D0-E7C24311FCE7}" presName="vert1" presStyleCnt="0"/>
      <dgm:spPr/>
    </dgm:pt>
    <dgm:pt modelId="{EF98093B-CCAC-419B-93DB-6CE13E24C372}" type="pres">
      <dgm:prSet presAssocID="{503BCC38-9582-4316-B1FE-29779FAE5B45}" presName="thickLine" presStyleLbl="alignNode1" presStyleIdx="4" presStyleCnt="5"/>
      <dgm:spPr/>
    </dgm:pt>
    <dgm:pt modelId="{DD2A1135-AC60-4C06-A3BE-B5B3BF5CC9D6}" type="pres">
      <dgm:prSet presAssocID="{503BCC38-9582-4316-B1FE-29779FAE5B45}" presName="horz1" presStyleCnt="0"/>
      <dgm:spPr/>
    </dgm:pt>
    <dgm:pt modelId="{3F1C0835-C0E6-4B6C-B38D-F83FE61C070C}" type="pres">
      <dgm:prSet presAssocID="{503BCC38-9582-4316-B1FE-29779FAE5B45}" presName="tx1" presStyleLbl="revTx" presStyleIdx="4" presStyleCnt="5"/>
      <dgm:spPr/>
    </dgm:pt>
    <dgm:pt modelId="{65F02157-515B-4EFB-9ED3-18577C956A89}" type="pres">
      <dgm:prSet presAssocID="{503BCC38-9582-4316-B1FE-29779FAE5B45}" presName="vert1" presStyleCnt="0"/>
      <dgm:spPr/>
    </dgm:pt>
  </dgm:ptLst>
  <dgm:cxnLst>
    <dgm:cxn modelId="{E9275E09-71C3-46A2-BE4D-5DB6643E2E15}" type="presOf" srcId="{4E6BDBA5-7490-46D7-86D0-E7C24311FCE7}" destId="{F050ED08-5186-471E-9464-29135894FB4E}" srcOrd="0" destOrd="0" presId="urn:microsoft.com/office/officeart/2008/layout/LinedList"/>
    <dgm:cxn modelId="{ABB91C12-4C90-4C30-9D3C-058EB9D744E6}" type="presOf" srcId="{CB629A17-0FD7-4822-BCF1-C3575F330479}" destId="{E822E6EC-3E44-4492-B7BF-3C37300CB566}" srcOrd="0" destOrd="0" presId="urn:microsoft.com/office/officeart/2008/layout/LinedList"/>
    <dgm:cxn modelId="{F5990315-B383-4CFF-9FCA-929E64D61004}" srcId="{0BD72674-A11E-4D03-B496-8A106A361F69}" destId="{4E6BDBA5-7490-46D7-86D0-E7C24311FCE7}" srcOrd="3" destOrd="0" parTransId="{51148078-EC7C-4842-B9C9-E032F52B64E0}" sibTransId="{484A2929-2268-478D-B127-62BF5457A17A}"/>
    <dgm:cxn modelId="{D90E7625-5A64-4F4F-B3C4-6040608424C9}" srcId="{0BD72674-A11E-4D03-B496-8A106A361F69}" destId="{B6D0C991-06DC-4100-ADE1-4CD72B16A10F}" srcOrd="2" destOrd="0" parTransId="{2505BDAD-1440-4D4F-A882-2DF8FFB4562D}" sibTransId="{B2479941-4DE3-4468-BC68-01AD4D616DA5}"/>
    <dgm:cxn modelId="{92303651-A6A6-48F0-A7AA-F5FDF92C1FAB}" srcId="{0BD72674-A11E-4D03-B496-8A106A361F69}" destId="{CB629A17-0FD7-4822-BCF1-C3575F330479}" srcOrd="1" destOrd="0" parTransId="{6FE3BACE-D34C-4261-B671-414F7764DF3F}" sibTransId="{3757AF33-6D30-4BA9-85D5-B3818299040C}"/>
    <dgm:cxn modelId="{E857D286-5B25-4DD4-BBD6-F52FDF86F455}" srcId="{0BD72674-A11E-4D03-B496-8A106A361F69}" destId="{94D84396-9C8B-4ACE-886C-593F4B1218F7}" srcOrd="0" destOrd="0" parTransId="{DFFAAFF7-E8CA-4994-807A-97259F89E17C}" sibTransId="{9B14829C-5EF3-46C6-9D82-2C59406DEBF5}"/>
    <dgm:cxn modelId="{8158F4B0-5436-4285-862E-4B7BE988798F}" type="presOf" srcId="{B6D0C991-06DC-4100-ADE1-4CD72B16A10F}" destId="{746D8D08-5857-44DF-8070-603241C05146}" srcOrd="0" destOrd="0" presId="urn:microsoft.com/office/officeart/2008/layout/LinedList"/>
    <dgm:cxn modelId="{FF70AFB4-9CDE-4FE0-BF52-48F1429CC549}" srcId="{0BD72674-A11E-4D03-B496-8A106A361F69}" destId="{503BCC38-9582-4316-B1FE-29779FAE5B45}" srcOrd="4" destOrd="0" parTransId="{8C9A5F90-16AF-4538-884C-C7CA084DEB6A}" sibTransId="{3322F5E0-C8B2-4A44-AB93-22A5418B3022}"/>
    <dgm:cxn modelId="{6DE21FB9-93E0-4647-A308-F558C8CBDE55}" type="presOf" srcId="{503BCC38-9582-4316-B1FE-29779FAE5B45}" destId="{3F1C0835-C0E6-4B6C-B38D-F83FE61C070C}" srcOrd="0" destOrd="0" presId="urn:microsoft.com/office/officeart/2008/layout/LinedList"/>
    <dgm:cxn modelId="{A4ADFABA-9996-4A80-90EF-97A3E9D8501E}" type="presOf" srcId="{94D84396-9C8B-4ACE-886C-593F4B1218F7}" destId="{9DD1A8A8-319B-47D0-82CC-E22134D26118}" srcOrd="0" destOrd="0" presId="urn:microsoft.com/office/officeart/2008/layout/LinedList"/>
    <dgm:cxn modelId="{80270FBF-029B-4A80-AFD3-0016DEAD3CF7}" type="presOf" srcId="{0BD72674-A11E-4D03-B496-8A106A361F69}" destId="{C26268F8-6F6F-4A8B-820E-7C2CFFC6CC49}" srcOrd="0" destOrd="0" presId="urn:microsoft.com/office/officeart/2008/layout/LinedList"/>
    <dgm:cxn modelId="{55143649-17A7-4C00-9496-F1C3A55316E9}" type="presParOf" srcId="{C26268F8-6F6F-4A8B-820E-7C2CFFC6CC49}" destId="{01F6EAE2-29F5-48D8-8E54-1D05D82045F9}" srcOrd="0" destOrd="0" presId="urn:microsoft.com/office/officeart/2008/layout/LinedList"/>
    <dgm:cxn modelId="{72EE6770-9279-4432-851D-8B43178D0C76}" type="presParOf" srcId="{C26268F8-6F6F-4A8B-820E-7C2CFFC6CC49}" destId="{BEA6D33F-96E3-4BC7-B8B8-9E079A33B4D0}" srcOrd="1" destOrd="0" presId="urn:microsoft.com/office/officeart/2008/layout/LinedList"/>
    <dgm:cxn modelId="{8D51F046-DB3E-408D-8117-81B6DCB3DAAD}" type="presParOf" srcId="{BEA6D33F-96E3-4BC7-B8B8-9E079A33B4D0}" destId="{9DD1A8A8-319B-47D0-82CC-E22134D26118}" srcOrd="0" destOrd="0" presId="urn:microsoft.com/office/officeart/2008/layout/LinedList"/>
    <dgm:cxn modelId="{EF869568-8CE7-40DC-8A5B-99118153CE64}" type="presParOf" srcId="{BEA6D33F-96E3-4BC7-B8B8-9E079A33B4D0}" destId="{735F09D0-16F6-416D-9F74-8EFB846E8EAC}" srcOrd="1" destOrd="0" presId="urn:microsoft.com/office/officeart/2008/layout/LinedList"/>
    <dgm:cxn modelId="{B7A9350C-4C76-41C9-8164-B63DCFF9C1D5}" type="presParOf" srcId="{C26268F8-6F6F-4A8B-820E-7C2CFFC6CC49}" destId="{57CD1AC1-3CC3-4137-A05F-35F4C291CD00}" srcOrd="2" destOrd="0" presId="urn:microsoft.com/office/officeart/2008/layout/LinedList"/>
    <dgm:cxn modelId="{B9BAADF0-56DC-48ED-99E2-43EF622C1344}" type="presParOf" srcId="{C26268F8-6F6F-4A8B-820E-7C2CFFC6CC49}" destId="{B9D98F67-593D-4AD3-9217-5A279A3E80A6}" srcOrd="3" destOrd="0" presId="urn:microsoft.com/office/officeart/2008/layout/LinedList"/>
    <dgm:cxn modelId="{FF2FA1B8-DEE1-42FC-87EB-AE88DB19A055}" type="presParOf" srcId="{B9D98F67-593D-4AD3-9217-5A279A3E80A6}" destId="{E822E6EC-3E44-4492-B7BF-3C37300CB566}" srcOrd="0" destOrd="0" presId="urn:microsoft.com/office/officeart/2008/layout/LinedList"/>
    <dgm:cxn modelId="{692B4905-8C83-410C-B36E-654C41A0B20A}" type="presParOf" srcId="{B9D98F67-593D-4AD3-9217-5A279A3E80A6}" destId="{4CDABA8B-17CE-4863-9DFD-2CAFF3AD3173}" srcOrd="1" destOrd="0" presId="urn:microsoft.com/office/officeart/2008/layout/LinedList"/>
    <dgm:cxn modelId="{F4DFAD56-165C-4B0D-864F-71FDD2E65E57}" type="presParOf" srcId="{C26268F8-6F6F-4A8B-820E-7C2CFFC6CC49}" destId="{CD241576-EC2C-475B-9772-1CB133FD3587}" srcOrd="4" destOrd="0" presId="urn:microsoft.com/office/officeart/2008/layout/LinedList"/>
    <dgm:cxn modelId="{59D25819-D7E4-41B8-9057-522D76D29572}" type="presParOf" srcId="{C26268F8-6F6F-4A8B-820E-7C2CFFC6CC49}" destId="{3C1D099B-0EDA-4E7D-AE81-ED111FA91D90}" srcOrd="5" destOrd="0" presId="urn:microsoft.com/office/officeart/2008/layout/LinedList"/>
    <dgm:cxn modelId="{AFC32F66-C190-4C43-8D74-9245447F8A56}" type="presParOf" srcId="{3C1D099B-0EDA-4E7D-AE81-ED111FA91D90}" destId="{746D8D08-5857-44DF-8070-603241C05146}" srcOrd="0" destOrd="0" presId="urn:microsoft.com/office/officeart/2008/layout/LinedList"/>
    <dgm:cxn modelId="{5B273123-5126-40D6-9B40-3FA66345A384}" type="presParOf" srcId="{3C1D099B-0EDA-4E7D-AE81-ED111FA91D90}" destId="{DA1613A4-4A57-44B7-BA54-3CB83959266B}" srcOrd="1" destOrd="0" presId="urn:microsoft.com/office/officeart/2008/layout/LinedList"/>
    <dgm:cxn modelId="{0FB84FD0-BB8D-4104-9CCE-47D91CE3D9E8}" type="presParOf" srcId="{C26268F8-6F6F-4A8B-820E-7C2CFFC6CC49}" destId="{B994759E-3DD3-4C95-8958-06C4299F567E}" srcOrd="6" destOrd="0" presId="urn:microsoft.com/office/officeart/2008/layout/LinedList"/>
    <dgm:cxn modelId="{6F04A8FC-0E80-4EF9-AE62-B8AAB537167F}" type="presParOf" srcId="{C26268F8-6F6F-4A8B-820E-7C2CFFC6CC49}" destId="{A3197035-9E7D-4727-9DA1-07F6C8991F91}" srcOrd="7" destOrd="0" presId="urn:microsoft.com/office/officeart/2008/layout/LinedList"/>
    <dgm:cxn modelId="{356DA9B8-91A6-4B0E-9349-40D46433D3C7}" type="presParOf" srcId="{A3197035-9E7D-4727-9DA1-07F6C8991F91}" destId="{F050ED08-5186-471E-9464-29135894FB4E}" srcOrd="0" destOrd="0" presId="urn:microsoft.com/office/officeart/2008/layout/LinedList"/>
    <dgm:cxn modelId="{3038B1F2-476A-404A-B7BE-9E414B63B980}" type="presParOf" srcId="{A3197035-9E7D-4727-9DA1-07F6C8991F91}" destId="{9B313703-64B5-4ABD-932C-9F3FDAEB3B30}" srcOrd="1" destOrd="0" presId="urn:microsoft.com/office/officeart/2008/layout/LinedList"/>
    <dgm:cxn modelId="{9EE0DF92-7180-4F7D-8123-09F4CD54FF6B}" type="presParOf" srcId="{C26268F8-6F6F-4A8B-820E-7C2CFFC6CC49}" destId="{EF98093B-CCAC-419B-93DB-6CE13E24C372}" srcOrd="8" destOrd="0" presId="urn:microsoft.com/office/officeart/2008/layout/LinedList"/>
    <dgm:cxn modelId="{FD73539B-502C-49DE-84FA-85FC8C2AD3ED}" type="presParOf" srcId="{C26268F8-6F6F-4A8B-820E-7C2CFFC6CC49}" destId="{DD2A1135-AC60-4C06-A3BE-B5B3BF5CC9D6}" srcOrd="9" destOrd="0" presId="urn:microsoft.com/office/officeart/2008/layout/LinedList"/>
    <dgm:cxn modelId="{0266A5CD-7913-474C-8083-5387FA83B95D}" type="presParOf" srcId="{DD2A1135-AC60-4C06-A3BE-B5B3BF5CC9D6}" destId="{3F1C0835-C0E6-4B6C-B38D-F83FE61C070C}" srcOrd="0" destOrd="0" presId="urn:microsoft.com/office/officeart/2008/layout/LinedList"/>
    <dgm:cxn modelId="{4FEE8F79-71C4-497B-861B-05E985F4DB56}" type="presParOf" srcId="{DD2A1135-AC60-4C06-A3BE-B5B3BF5CC9D6}" destId="{65F02157-515B-4EFB-9ED3-18577C956A8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D0D20E-C0AE-49C4-9203-AD18C559541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DC15691-F885-4EAF-B70D-0AEF3B318089}">
      <dgm:prSet/>
      <dgm:spPr/>
      <dgm:t>
        <a:bodyPr/>
        <a:lstStyle/>
        <a:p>
          <a:r>
            <a:rPr lang="en-US" dirty="0">
              <a:latin typeface="+mj-lt"/>
            </a:rPr>
            <a:t>Name a few identified strengths in your response to this incident.</a:t>
          </a:r>
        </a:p>
      </dgm:t>
    </dgm:pt>
    <dgm:pt modelId="{85E34923-8D16-43D7-8C58-60196A35CBB1}" type="parTrans" cxnId="{8FB436A5-F9E4-4C4B-8AC8-3A12F58067A6}">
      <dgm:prSet/>
      <dgm:spPr/>
      <dgm:t>
        <a:bodyPr/>
        <a:lstStyle/>
        <a:p>
          <a:endParaRPr lang="en-US"/>
        </a:p>
      </dgm:t>
    </dgm:pt>
    <dgm:pt modelId="{8F881266-7B26-4A36-998C-25B868F841A9}" type="sibTrans" cxnId="{8FB436A5-F9E4-4C4B-8AC8-3A12F58067A6}">
      <dgm:prSet/>
      <dgm:spPr/>
      <dgm:t>
        <a:bodyPr/>
        <a:lstStyle/>
        <a:p>
          <a:endParaRPr lang="en-US"/>
        </a:p>
      </dgm:t>
    </dgm:pt>
    <dgm:pt modelId="{83B60A92-95C4-4269-A8D9-AC264289DA38}">
      <dgm:prSet/>
      <dgm:spPr/>
      <dgm:t>
        <a:bodyPr/>
        <a:lstStyle/>
        <a:p>
          <a:r>
            <a:rPr lang="en-US" dirty="0">
              <a:latin typeface="+mj-lt"/>
            </a:rPr>
            <a:t>Did you identify anything that’s not covered in your EOP?</a:t>
          </a:r>
        </a:p>
      </dgm:t>
    </dgm:pt>
    <dgm:pt modelId="{1960A3A1-E556-4F40-9235-6C6075CA5E35}" type="parTrans" cxnId="{0C556F61-594C-4D01-8C59-82C9C982987C}">
      <dgm:prSet/>
      <dgm:spPr/>
      <dgm:t>
        <a:bodyPr/>
        <a:lstStyle/>
        <a:p>
          <a:endParaRPr lang="en-US"/>
        </a:p>
      </dgm:t>
    </dgm:pt>
    <dgm:pt modelId="{5712ADAA-34BA-4A4C-8F86-CD98F65427C9}" type="sibTrans" cxnId="{0C556F61-594C-4D01-8C59-82C9C982987C}">
      <dgm:prSet/>
      <dgm:spPr/>
      <dgm:t>
        <a:bodyPr/>
        <a:lstStyle/>
        <a:p>
          <a:endParaRPr lang="en-US"/>
        </a:p>
      </dgm:t>
    </dgm:pt>
    <dgm:pt modelId="{06ABC177-3130-4CF1-9EA0-9AD1BBD8A72F}">
      <dgm:prSet/>
      <dgm:spPr/>
      <dgm:t>
        <a:bodyPr/>
        <a:lstStyle/>
        <a:p>
          <a:r>
            <a:rPr lang="en-US" dirty="0">
              <a:latin typeface="+mj-lt"/>
            </a:rPr>
            <a:t>Were any equipment needs identified?</a:t>
          </a:r>
        </a:p>
      </dgm:t>
    </dgm:pt>
    <dgm:pt modelId="{00D81C0A-F005-47B2-9D5F-F536E344E10B}" type="parTrans" cxnId="{C47831EF-FB44-4100-8137-ECD80F7FEAD1}">
      <dgm:prSet/>
      <dgm:spPr/>
      <dgm:t>
        <a:bodyPr/>
        <a:lstStyle/>
        <a:p>
          <a:endParaRPr lang="en-US"/>
        </a:p>
      </dgm:t>
    </dgm:pt>
    <dgm:pt modelId="{701C419F-6D51-46F9-9261-E02AE4C63400}" type="sibTrans" cxnId="{C47831EF-FB44-4100-8137-ECD80F7FEAD1}">
      <dgm:prSet/>
      <dgm:spPr/>
      <dgm:t>
        <a:bodyPr/>
        <a:lstStyle/>
        <a:p>
          <a:endParaRPr lang="en-US"/>
        </a:p>
      </dgm:t>
    </dgm:pt>
    <dgm:pt modelId="{F37D363B-5108-46C7-B852-244ECEA7E574}">
      <dgm:prSet/>
      <dgm:spPr/>
      <dgm:t>
        <a:bodyPr/>
        <a:lstStyle/>
        <a:p>
          <a:r>
            <a:rPr lang="en-US" dirty="0">
              <a:latin typeface="+mj-lt"/>
            </a:rPr>
            <a:t>What do you know now that you didn’t know prior to this exercise?</a:t>
          </a:r>
        </a:p>
      </dgm:t>
    </dgm:pt>
    <dgm:pt modelId="{7BCB1967-4442-46DA-86E2-BED41A6E9303}" type="parTrans" cxnId="{9CA20D00-4392-429A-9963-2C2282A72D0A}">
      <dgm:prSet/>
      <dgm:spPr/>
      <dgm:t>
        <a:bodyPr/>
        <a:lstStyle/>
        <a:p>
          <a:endParaRPr lang="en-US"/>
        </a:p>
      </dgm:t>
    </dgm:pt>
    <dgm:pt modelId="{EF129664-68CC-4866-8032-F14114DF4D2D}" type="sibTrans" cxnId="{9CA20D00-4392-429A-9963-2C2282A72D0A}">
      <dgm:prSet/>
      <dgm:spPr/>
      <dgm:t>
        <a:bodyPr/>
        <a:lstStyle/>
        <a:p>
          <a:endParaRPr lang="en-US"/>
        </a:p>
      </dgm:t>
    </dgm:pt>
    <dgm:pt modelId="{284793DF-C03B-4EF5-98B1-256B1530519E}">
      <dgm:prSet/>
      <dgm:spPr/>
      <dgm:t>
        <a:bodyPr/>
        <a:lstStyle/>
        <a:p>
          <a:r>
            <a:rPr lang="en-US" dirty="0">
              <a:latin typeface="+mj-lt"/>
            </a:rPr>
            <a:t>What action steps should this group take now? Are there changes or improvements that you will make?</a:t>
          </a:r>
        </a:p>
      </dgm:t>
    </dgm:pt>
    <dgm:pt modelId="{77112D89-C29F-425C-8C9F-D8F9A46C755A}" type="parTrans" cxnId="{183736F5-4F35-42A6-8148-DD8F9772D2D6}">
      <dgm:prSet/>
      <dgm:spPr/>
      <dgm:t>
        <a:bodyPr/>
        <a:lstStyle/>
        <a:p>
          <a:endParaRPr lang="en-US"/>
        </a:p>
      </dgm:t>
    </dgm:pt>
    <dgm:pt modelId="{493E7FE4-8EBE-4CAC-919C-F2DAAFAA8A68}" type="sibTrans" cxnId="{183736F5-4F35-42A6-8148-DD8F9772D2D6}">
      <dgm:prSet/>
      <dgm:spPr/>
      <dgm:t>
        <a:bodyPr/>
        <a:lstStyle/>
        <a:p>
          <a:endParaRPr lang="en-US"/>
        </a:p>
      </dgm:t>
    </dgm:pt>
    <dgm:pt modelId="{61FD1DDB-409C-400C-B278-2ADD9CD347C3}">
      <dgm:prSet/>
      <dgm:spPr/>
      <dgm:t>
        <a:bodyPr/>
        <a:lstStyle/>
        <a:p>
          <a:r>
            <a:rPr lang="en-US" dirty="0">
              <a:latin typeface="+mj-lt"/>
            </a:rPr>
            <a:t>What are the major lessons learned from today’s discussion?</a:t>
          </a:r>
        </a:p>
      </dgm:t>
    </dgm:pt>
    <dgm:pt modelId="{6925F1AA-D29B-4784-8092-46D73785AE59}" type="parTrans" cxnId="{B763128F-0DA1-4A3B-95FD-7A69F4AEDF93}">
      <dgm:prSet/>
      <dgm:spPr/>
      <dgm:t>
        <a:bodyPr/>
        <a:lstStyle/>
        <a:p>
          <a:endParaRPr lang="en-US"/>
        </a:p>
      </dgm:t>
    </dgm:pt>
    <dgm:pt modelId="{D930D5D6-CDF0-419C-BEB1-BE835351F1BC}" type="sibTrans" cxnId="{B763128F-0DA1-4A3B-95FD-7A69F4AEDF93}">
      <dgm:prSet/>
      <dgm:spPr/>
      <dgm:t>
        <a:bodyPr/>
        <a:lstStyle/>
        <a:p>
          <a:endParaRPr lang="en-US"/>
        </a:p>
      </dgm:t>
    </dgm:pt>
    <dgm:pt modelId="{E265FCC6-6282-409C-88B5-9698E8520072}">
      <dgm:prSet/>
      <dgm:spPr/>
      <dgm:t>
        <a:bodyPr/>
        <a:lstStyle/>
        <a:p>
          <a:r>
            <a:rPr lang="en-US" dirty="0">
              <a:latin typeface="+mj-lt"/>
            </a:rPr>
            <a:t>What are the tentative next steps to continue the discussion and address any areas of concern?</a:t>
          </a:r>
        </a:p>
      </dgm:t>
    </dgm:pt>
    <dgm:pt modelId="{C4FC329A-9A23-4733-A814-D99F03CFFCE6}" type="parTrans" cxnId="{6BB18615-440C-4BB3-A9FF-8FAA98D1E04C}">
      <dgm:prSet/>
      <dgm:spPr/>
      <dgm:t>
        <a:bodyPr/>
        <a:lstStyle/>
        <a:p>
          <a:endParaRPr lang="en-US"/>
        </a:p>
      </dgm:t>
    </dgm:pt>
    <dgm:pt modelId="{6B352C59-29AE-457E-AAE4-BD1F4E76DDE2}" type="sibTrans" cxnId="{6BB18615-440C-4BB3-A9FF-8FAA98D1E04C}">
      <dgm:prSet/>
      <dgm:spPr/>
      <dgm:t>
        <a:bodyPr/>
        <a:lstStyle/>
        <a:p>
          <a:endParaRPr lang="en-US"/>
        </a:p>
      </dgm:t>
    </dgm:pt>
    <dgm:pt modelId="{47A81132-1913-4F27-8EC9-0B1A326DE754}" type="pres">
      <dgm:prSet presAssocID="{9AD0D20E-C0AE-49C4-9203-AD18C5595419}" presName="vert0" presStyleCnt="0">
        <dgm:presLayoutVars>
          <dgm:dir/>
          <dgm:animOne val="branch"/>
          <dgm:animLvl val="lvl"/>
        </dgm:presLayoutVars>
      </dgm:prSet>
      <dgm:spPr/>
    </dgm:pt>
    <dgm:pt modelId="{97B8D13B-76B9-42AC-B316-170EC3F5338E}" type="pres">
      <dgm:prSet presAssocID="{6DC15691-F885-4EAF-B70D-0AEF3B318089}" presName="thickLine" presStyleLbl="alignNode1" presStyleIdx="0" presStyleCnt="7"/>
      <dgm:spPr/>
    </dgm:pt>
    <dgm:pt modelId="{FAB19A52-4FD1-4383-8EBD-A06FDE68580D}" type="pres">
      <dgm:prSet presAssocID="{6DC15691-F885-4EAF-B70D-0AEF3B318089}" presName="horz1" presStyleCnt="0"/>
      <dgm:spPr/>
    </dgm:pt>
    <dgm:pt modelId="{DAF4908B-51B6-4461-9BEC-94609DDDDE88}" type="pres">
      <dgm:prSet presAssocID="{6DC15691-F885-4EAF-B70D-0AEF3B318089}" presName="tx1" presStyleLbl="revTx" presStyleIdx="0" presStyleCnt="7"/>
      <dgm:spPr/>
    </dgm:pt>
    <dgm:pt modelId="{6ABBC217-A38F-4558-A6B1-67AB64CB4376}" type="pres">
      <dgm:prSet presAssocID="{6DC15691-F885-4EAF-B70D-0AEF3B318089}" presName="vert1" presStyleCnt="0"/>
      <dgm:spPr/>
    </dgm:pt>
    <dgm:pt modelId="{63614F74-E3C9-46A4-B6F1-063FACAFE6F7}" type="pres">
      <dgm:prSet presAssocID="{83B60A92-95C4-4269-A8D9-AC264289DA38}" presName="thickLine" presStyleLbl="alignNode1" presStyleIdx="1" presStyleCnt="7"/>
      <dgm:spPr/>
    </dgm:pt>
    <dgm:pt modelId="{B1CB2ADE-123B-47B0-BE6F-4A08335B7275}" type="pres">
      <dgm:prSet presAssocID="{83B60A92-95C4-4269-A8D9-AC264289DA38}" presName="horz1" presStyleCnt="0"/>
      <dgm:spPr/>
    </dgm:pt>
    <dgm:pt modelId="{8231CD29-5277-4111-88AC-EB72BAD60863}" type="pres">
      <dgm:prSet presAssocID="{83B60A92-95C4-4269-A8D9-AC264289DA38}" presName="tx1" presStyleLbl="revTx" presStyleIdx="1" presStyleCnt="7"/>
      <dgm:spPr/>
    </dgm:pt>
    <dgm:pt modelId="{DC47D061-F2AC-48DD-8FAB-8868E29F4C14}" type="pres">
      <dgm:prSet presAssocID="{83B60A92-95C4-4269-A8D9-AC264289DA38}" presName="vert1" presStyleCnt="0"/>
      <dgm:spPr/>
    </dgm:pt>
    <dgm:pt modelId="{8AB5127C-AF29-4A51-8E86-A4857E5B9825}" type="pres">
      <dgm:prSet presAssocID="{06ABC177-3130-4CF1-9EA0-9AD1BBD8A72F}" presName="thickLine" presStyleLbl="alignNode1" presStyleIdx="2" presStyleCnt="7"/>
      <dgm:spPr/>
    </dgm:pt>
    <dgm:pt modelId="{217D9701-845F-42F3-AC6C-4DF02FEF8167}" type="pres">
      <dgm:prSet presAssocID="{06ABC177-3130-4CF1-9EA0-9AD1BBD8A72F}" presName="horz1" presStyleCnt="0"/>
      <dgm:spPr/>
    </dgm:pt>
    <dgm:pt modelId="{BC9285C2-8443-417D-B733-BA36A47BBBB4}" type="pres">
      <dgm:prSet presAssocID="{06ABC177-3130-4CF1-9EA0-9AD1BBD8A72F}" presName="tx1" presStyleLbl="revTx" presStyleIdx="2" presStyleCnt="7"/>
      <dgm:spPr/>
    </dgm:pt>
    <dgm:pt modelId="{F55471FB-9506-43AC-A073-BA88C69E2FFE}" type="pres">
      <dgm:prSet presAssocID="{06ABC177-3130-4CF1-9EA0-9AD1BBD8A72F}" presName="vert1" presStyleCnt="0"/>
      <dgm:spPr/>
    </dgm:pt>
    <dgm:pt modelId="{2803EB87-3B88-4250-A964-E13D77C3903B}" type="pres">
      <dgm:prSet presAssocID="{F37D363B-5108-46C7-B852-244ECEA7E574}" presName="thickLine" presStyleLbl="alignNode1" presStyleIdx="3" presStyleCnt="7"/>
      <dgm:spPr/>
    </dgm:pt>
    <dgm:pt modelId="{F7C0F939-F1DD-423F-BEAA-962C6D6FA40F}" type="pres">
      <dgm:prSet presAssocID="{F37D363B-5108-46C7-B852-244ECEA7E574}" presName="horz1" presStyleCnt="0"/>
      <dgm:spPr/>
    </dgm:pt>
    <dgm:pt modelId="{0ADB456E-0598-49E2-89A1-1A407936FE93}" type="pres">
      <dgm:prSet presAssocID="{F37D363B-5108-46C7-B852-244ECEA7E574}" presName="tx1" presStyleLbl="revTx" presStyleIdx="3" presStyleCnt="7"/>
      <dgm:spPr/>
    </dgm:pt>
    <dgm:pt modelId="{42087856-D947-4AF8-95BD-9D26583223E2}" type="pres">
      <dgm:prSet presAssocID="{F37D363B-5108-46C7-B852-244ECEA7E574}" presName="vert1" presStyleCnt="0"/>
      <dgm:spPr/>
    </dgm:pt>
    <dgm:pt modelId="{B6D53B95-AD24-4DD0-AF6B-193B502F9505}" type="pres">
      <dgm:prSet presAssocID="{284793DF-C03B-4EF5-98B1-256B1530519E}" presName="thickLine" presStyleLbl="alignNode1" presStyleIdx="4" presStyleCnt="7"/>
      <dgm:spPr/>
    </dgm:pt>
    <dgm:pt modelId="{386FF884-7B7D-4E0E-8887-7C3FCE3C93CB}" type="pres">
      <dgm:prSet presAssocID="{284793DF-C03B-4EF5-98B1-256B1530519E}" presName="horz1" presStyleCnt="0"/>
      <dgm:spPr/>
    </dgm:pt>
    <dgm:pt modelId="{882D9DED-0898-4A42-9E5F-7564368039F5}" type="pres">
      <dgm:prSet presAssocID="{284793DF-C03B-4EF5-98B1-256B1530519E}" presName="tx1" presStyleLbl="revTx" presStyleIdx="4" presStyleCnt="7"/>
      <dgm:spPr/>
    </dgm:pt>
    <dgm:pt modelId="{B99DA2D9-E390-49AE-B53B-45CD160EB1DB}" type="pres">
      <dgm:prSet presAssocID="{284793DF-C03B-4EF5-98B1-256B1530519E}" presName="vert1" presStyleCnt="0"/>
      <dgm:spPr/>
    </dgm:pt>
    <dgm:pt modelId="{4F015D5C-B405-4AE8-A12E-A9707F89E121}" type="pres">
      <dgm:prSet presAssocID="{61FD1DDB-409C-400C-B278-2ADD9CD347C3}" presName="thickLine" presStyleLbl="alignNode1" presStyleIdx="5" presStyleCnt="7"/>
      <dgm:spPr/>
    </dgm:pt>
    <dgm:pt modelId="{4A8E7C22-0DE0-4FE2-AC96-5190EC21A5D6}" type="pres">
      <dgm:prSet presAssocID="{61FD1DDB-409C-400C-B278-2ADD9CD347C3}" presName="horz1" presStyleCnt="0"/>
      <dgm:spPr/>
    </dgm:pt>
    <dgm:pt modelId="{48FF6E63-D15D-4DDD-B1FC-F65D9C98EB6F}" type="pres">
      <dgm:prSet presAssocID="{61FD1DDB-409C-400C-B278-2ADD9CD347C3}" presName="tx1" presStyleLbl="revTx" presStyleIdx="5" presStyleCnt="7"/>
      <dgm:spPr/>
    </dgm:pt>
    <dgm:pt modelId="{57145630-2543-415A-8FE0-188100FF3B51}" type="pres">
      <dgm:prSet presAssocID="{61FD1DDB-409C-400C-B278-2ADD9CD347C3}" presName="vert1" presStyleCnt="0"/>
      <dgm:spPr/>
    </dgm:pt>
    <dgm:pt modelId="{63C8085F-7ED8-4751-88AB-9E52D705C9A2}" type="pres">
      <dgm:prSet presAssocID="{E265FCC6-6282-409C-88B5-9698E8520072}" presName="thickLine" presStyleLbl="alignNode1" presStyleIdx="6" presStyleCnt="7"/>
      <dgm:spPr/>
    </dgm:pt>
    <dgm:pt modelId="{09B5F4E2-B1C8-4DC2-966B-00C3F52DC7B0}" type="pres">
      <dgm:prSet presAssocID="{E265FCC6-6282-409C-88B5-9698E8520072}" presName="horz1" presStyleCnt="0"/>
      <dgm:spPr/>
    </dgm:pt>
    <dgm:pt modelId="{A3ADB6AF-866B-4505-9B22-7FB570161409}" type="pres">
      <dgm:prSet presAssocID="{E265FCC6-6282-409C-88B5-9698E8520072}" presName="tx1" presStyleLbl="revTx" presStyleIdx="6" presStyleCnt="7"/>
      <dgm:spPr/>
    </dgm:pt>
    <dgm:pt modelId="{3D9B8D50-6823-4B3F-ABD7-DE475B66858B}" type="pres">
      <dgm:prSet presAssocID="{E265FCC6-6282-409C-88B5-9698E8520072}" presName="vert1" presStyleCnt="0"/>
      <dgm:spPr/>
    </dgm:pt>
  </dgm:ptLst>
  <dgm:cxnLst>
    <dgm:cxn modelId="{9CA20D00-4392-429A-9963-2C2282A72D0A}" srcId="{9AD0D20E-C0AE-49C4-9203-AD18C5595419}" destId="{F37D363B-5108-46C7-B852-244ECEA7E574}" srcOrd="3" destOrd="0" parTransId="{7BCB1967-4442-46DA-86E2-BED41A6E9303}" sibTransId="{EF129664-68CC-4866-8032-F14114DF4D2D}"/>
    <dgm:cxn modelId="{6BB18615-440C-4BB3-A9FF-8FAA98D1E04C}" srcId="{9AD0D20E-C0AE-49C4-9203-AD18C5595419}" destId="{E265FCC6-6282-409C-88B5-9698E8520072}" srcOrd="6" destOrd="0" parTransId="{C4FC329A-9A23-4733-A814-D99F03CFFCE6}" sibTransId="{6B352C59-29AE-457E-AAE4-BD1F4E76DDE2}"/>
    <dgm:cxn modelId="{81695617-153A-496E-AB3D-1923C5753507}" type="presOf" srcId="{83B60A92-95C4-4269-A8D9-AC264289DA38}" destId="{8231CD29-5277-4111-88AC-EB72BAD60863}" srcOrd="0" destOrd="0" presId="urn:microsoft.com/office/officeart/2008/layout/LinedList"/>
    <dgm:cxn modelId="{F4AE911D-999A-40D4-9C01-381D7EF128D5}" type="presOf" srcId="{E265FCC6-6282-409C-88B5-9698E8520072}" destId="{A3ADB6AF-866B-4505-9B22-7FB570161409}" srcOrd="0" destOrd="0" presId="urn:microsoft.com/office/officeart/2008/layout/LinedList"/>
    <dgm:cxn modelId="{0C556F61-594C-4D01-8C59-82C9C982987C}" srcId="{9AD0D20E-C0AE-49C4-9203-AD18C5595419}" destId="{83B60A92-95C4-4269-A8D9-AC264289DA38}" srcOrd="1" destOrd="0" parTransId="{1960A3A1-E556-4F40-9235-6C6075CA5E35}" sibTransId="{5712ADAA-34BA-4A4C-8F86-CD98F65427C9}"/>
    <dgm:cxn modelId="{D9515E7C-C477-44E1-ABA8-F54D9D926754}" type="presOf" srcId="{284793DF-C03B-4EF5-98B1-256B1530519E}" destId="{882D9DED-0898-4A42-9E5F-7564368039F5}" srcOrd="0" destOrd="0" presId="urn:microsoft.com/office/officeart/2008/layout/LinedList"/>
    <dgm:cxn modelId="{B763128F-0DA1-4A3B-95FD-7A69F4AEDF93}" srcId="{9AD0D20E-C0AE-49C4-9203-AD18C5595419}" destId="{61FD1DDB-409C-400C-B278-2ADD9CD347C3}" srcOrd="5" destOrd="0" parTransId="{6925F1AA-D29B-4784-8092-46D73785AE59}" sibTransId="{D930D5D6-CDF0-419C-BEB1-BE835351F1BC}"/>
    <dgm:cxn modelId="{62060594-2127-4F1D-BC31-BA6F3C8A2854}" type="presOf" srcId="{61FD1DDB-409C-400C-B278-2ADD9CD347C3}" destId="{48FF6E63-D15D-4DDD-B1FC-F65D9C98EB6F}" srcOrd="0" destOrd="0" presId="urn:microsoft.com/office/officeart/2008/layout/LinedList"/>
    <dgm:cxn modelId="{44C92DA1-5895-48B6-8AF5-DDF6C2A28B90}" type="presOf" srcId="{06ABC177-3130-4CF1-9EA0-9AD1BBD8A72F}" destId="{BC9285C2-8443-417D-B733-BA36A47BBBB4}" srcOrd="0" destOrd="0" presId="urn:microsoft.com/office/officeart/2008/layout/LinedList"/>
    <dgm:cxn modelId="{8FB436A5-F9E4-4C4B-8AC8-3A12F58067A6}" srcId="{9AD0D20E-C0AE-49C4-9203-AD18C5595419}" destId="{6DC15691-F885-4EAF-B70D-0AEF3B318089}" srcOrd="0" destOrd="0" parTransId="{85E34923-8D16-43D7-8C58-60196A35CBB1}" sibTransId="{8F881266-7B26-4A36-998C-25B868F841A9}"/>
    <dgm:cxn modelId="{AEA1D1A7-6F91-43C1-A2E6-EE286DD0D55B}" type="presOf" srcId="{6DC15691-F885-4EAF-B70D-0AEF3B318089}" destId="{DAF4908B-51B6-4461-9BEC-94609DDDDE88}" srcOrd="0" destOrd="0" presId="urn:microsoft.com/office/officeart/2008/layout/LinedList"/>
    <dgm:cxn modelId="{C6DE19B0-AE90-4D67-AE94-3809A7E25327}" type="presOf" srcId="{F37D363B-5108-46C7-B852-244ECEA7E574}" destId="{0ADB456E-0598-49E2-89A1-1A407936FE93}" srcOrd="0" destOrd="0" presId="urn:microsoft.com/office/officeart/2008/layout/LinedList"/>
    <dgm:cxn modelId="{C47831EF-FB44-4100-8137-ECD80F7FEAD1}" srcId="{9AD0D20E-C0AE-49C4-9203-AD18C5595419}" destId="{06ABC177-3130-4CF1-9EA0-9AD1BBD8A72F}" srcOrd="2" destOrd="0" parTransId="{00D81C0A-F005-47B2-9D5F-F536E344E10B}" sibTransId="{701C419F-6D51-46F9-9261-E02AE4C63400}"/>
    <dgm:cxn modelId="{183736F5-4F35-42A6-8148-DD8F9772D2D6}" srcId="{9AD0D20E-C0AE-49C4-9203-AD18C5595419}" destId="{284793DF-C03B-4EF5-98B1-256B1530519E}" srcOrd="4" destOrd="0" parTransId="{77112D89-C29F-425C-8C9F-D8F9A46C755A}" sibTransId="{493E7FE4-8EBE-4CAC-919C-F2DAAFAA8A68}"/>
    <dgm:cxn modelId="{F3CBF6FF-F255-4D3F-8A5D-5E1B1633469F}" type="presOf" srcId="{9AD0D20E-C0AE-49C4-9203-AD18C5595419}" destId="{47A81132-1913-4F27-8EC9-0B1A326DE754}" srcOrd="0" destOrd="0" presId="urn:microsoft.com/office/officeart/2008/layout/LinedList"/>
    <dgm:cxn modelId="{4FFC8E82-5C8F-46D0-A472-744035F8EAA3}" type="presParOf" srcId="{47A81132-1913-4F27-8EC9-0B1A326DE754}" destId="{97B8D13B-76B9-42AC-B316-170EC3F5338E}" srcOrd="0" destOrd="0" presId="urn:microsoft.com/office/officeart/2008/layout/LinedList"/>
    <dgm:cxn modelId="{7B4A4704-8F68-4153-848D-BE7B8A643629}" type="presParOf" srcId="{47A81132-1913-4F27-8EC9-0B1A326DE754}" destId="{FAB19A52-4FD1-4383-8EBD-A06FDE68580D}" srcOrd="1" destOrd="0" presId="urn:microsoft.com/office/officeart/2008/layout/LinedList"/>
    <dgm:cxn modelId="{93C2CE3B-CBCA-4383-BA9F-1E3A8996711D}" type="presParOf" srcId="{FAB19A52-4FD1-4383-8EBD-A06FDE68580D}" destId="{DAF4908B-51B6-4461-9BEC-94609DDDDE88}" srcOrd="0" destOrd="0" presId="urn:microsoft.com/office/officeart/2008/layout/LinedList"/>
    <dgm:cxn modelId="{1EAA9DF2-367C-4D32-B555-DF9683952B73}" type="presParOf" srcId="{FAB19A52-4FD1-4383-8EBD-A06FDE68580D}" destId="{6ABBC217-A38F-4558-A6B1-67AB64CB4376}" srcOrd="1" destOrd="0" presId="urn:microsoft.com/office/officeart/2008/layout/LinedList"/>
    <dgm:cxn modelId="{38CC61A5-390D-4C90-B331-E55EB425ED7F}" type="presParOf" srcId="{47A81132-1913-4F27-8EC9-0B1A326DE754}" destId="{63614F74-E3C9-46A4-B6F1-063FACAFE6F7}" srcOrd="2" destOrd="0" presId="urn:microsoft.com/office/officeart/2008/layout/LinedList"/>
    <dgm:cxn modelId="{F276ABE2-1795-428C-BC00-21772DFF109E}" type="presParOf" srcId="{47A81132-1913-4F27-8EC9-0B1A326DE754}" destId="{B1CB2ADE-123B-47B0-BE6F-4A08335B7275}" srcOrd="3" destOrd="0" presId="urn:microsoft.com/office/officeart/2008/layout/LinedList"/>
    <dgm:cxn modelId="{1210F4E0-F12D-40BF-9111-D4C09474310E}" type="presParOf" srcId="{B1CB2ADE-123B-47B0-BE6F-4A08335B7275}" destId="{8231CD29-5277-4111-88AC-EB72BAD60863}" srcOrd="0" destOrd="0" presId="urn:microsoft.com/office/officeart/2008/layout/LinedList"/>
    <dgm:cxn modelId="{72DBB026-0F58-4A51-9BE6-B4832301675A}" type="presParOf" srcId="{B1CB2ADE-123B-47B0-BE6F-4A08335B7275}" destId="{DC47D061-F2AC-48DD-8FAB-8868E29F4C14}" srcOrd="1" destOrd="0" presId="urn:microsoft.com/office/officeart/2008/layout/LinedList"/>
    <dgm:cxn modelId="{5B387FE8-5FB9-42AE-9048-50DB7BDF4335}" type="presParOf" srcId="{47A81132-1913-4F27-8EC9-0B1A326DE754}" destId="{8AB5127C-AF29-4A51-8E86-A4857E5B9825}" srcOrd="4" destOrd="0" presId="urn:microsoft.com/office/officeart/2008/layout/LinedList"/>
    <dgm:cxn modelId="{2D5E5229-8438-41D5-A0FB-533339486992}" type="presParOf" srcId="{47A81132-1913-4F27-8EC9-0B1A326DE754}" destId="{217D9701-845F-42F3-AC6C-4DF02FEF8167}" srcOrd="5" destOrd="0" presId="urn:microsoft.com/office/officeart/2008/layout/LinedList"/>
    <dgm:cxn modelId="{1F41D470-C2C9-4AC5-87B2-D47CF75DB700}" type="presParOf" srcId="{217D9701-845F-42F3-AC6C-4DF02FEF8167}" destId="{BC9285C2-8443-417D-B733-BA36A47BBBB4}" srcOrd="0" destOrd="0" presId="urn:microsoft.com/office/officeart/2008/layout/LinedList"/>
    <dgm:cxn modelId="{4F4D9A26-1801-4C60-9DC7-5B67B886A5A5}" type="presParOf" srcId="{217D9701-845F-42F3-AC6C-4DF02FEF8167}" destId="{F55471FB-9506-43AC-A073-BA88C69E2FFE}" srcOrd="1" destOrd="0" presId="urn:microsoft.com/office/officeart/2008/layout/LinedList"/>
    <dgm:cxn modelId="{4CC2FF29-4EB7-48B3-9052-C09525C306BF}" type="presParOf" srcId="{47A81132-1913-4F27-8EC9-0B1A326DE754}" destId="{2803EB87-3B88-4250-A964-E13D77C3903B}" srcOrd="6" destOrd="0" presId="urn:microsoft.com/office/officeart/2008/layout/LinedList"/>
    <dgm:cxn modelId="{5DAAD276-7C73-450D-A71F-416295AA015C}" type="presParOf" srcId="{47A81132-1913-4F27-8EC9-0B1A326DE754}" destId="{F7C0F939-F1DD-423F-BEAA-962C6D6FA40F}" srcOrd="7" destOrd="0" presId="urn:microsoft.com/office/officeart/2008/layout/LinedList"/>
    <dgm:cxn modelId="{23437C23-4175-41F8-ABDB-8B90C35A0BFD}" type="presParOf" srcId="{F7C0F939-F1DD-423F-BEAA-962C6D6FA40F}" destId="{0ADB456E-0598-49E2-89A1-1A407936FE93}" srcOrd="0" destOrd="0" presId="urn:microsoft.com/office/officeart/2008/layout/LinedList"/>
    <dgm:cxn modelId="{656EF46D-D14A-4306-8E5C-48F6DB8C19B3}" type="presParOf" srcId="{F7C0F939-F1DD-423F-BEAA-962C6D6FA40F}" destId="{42087856-D947-4AF8-95BD-9D26583223E2}" srcOrd="1" destOrd="0" presId="urn:microsoft.com/office/officeart/2008/layout/LinedList"/>
    <dgm:cxn modelId="{39416417-9D0E-4A64-9030-A6C8FB98C72B}" type="presParOf" srcId="{47A81132-1913-4F27-8EC9-0B1A326DE754}" destId="{B6D53B95-AD24-4DD0-AF6B-193B502F9505}" srcOrd="8" destOrd="0" presId="urn:microsoft.com/office/officeart/2008/layout/LinedList"/>
    <dgm:cxn modelId="{BEC07801-8E1A-461F-83C6-EAF8EDC13D74}" type="presParOf" srcId="{47A81132-1913-4F27-8EC9-0B1A326DE754}" destId="{386FF884-7B7D-4E0E-8887-7C3FCE3C93CB}" srcOrd="9" destOrd="0" presId="urn:microsoft.com/office/officeart/2008/layout/LinedList"/>
    <dgm:cxn modelId="{1D71481C-6117-43AC-A19D-674B1B613378}" type="presParOf" srcId="{386FF884-7B7D-4E0E-8887-7C3FCE3C93CB}" destId="{882D9DED-0898-4A42-9E5F-7564368039F5}" srcOrd="0" destOrd="0" presId="urn:microsoft.com/office/officeart/2008/layout/LinedList"/>
    <dgm:cxn modelId="{980A7431-445B-4932-A782-DE4597020FC1}" type="presParOf" srcId="{386FF884-7B7D-4E0E-8887-7C3FCE3C93CB}" destId="{B99DA2D9-E390-49AE-B53B-45CD160EB1DB}" srcOrd="1" destOrd="0" presId="urn:microsoft.com/office/officeart/2008/layout/LinedList"/>
    <dgm:cxn modelId="{0C2762F2-8C8E-4A12-A543-F1DB69870284}" type="presParOf" srcId="{47A81132-1913-4F27-8EC9-0B1A326DE754}" destId="{4F015D5C-B405-4AE8-A12E-A9707F89E121}" srcOrd="10" destOrd="0" presId="urn:microsoft.com/office/officeart/2008/layout/LinedList"/>
    <dgm:cxn modelId="{234E179D-9789-4223-8C11-3561375BCAC7}" type="presParOf" srcId="{47A81132-1913-4F27-8EC9-0B1A326DE754}" destId="{4A8E7C22-0DE0-4FE2-AC96-5190EC21A5D6}" srcOrd="11" destOrd="0" presId="urn:microsoft.com/office/officeart/2008/layout/LinedList"/>
    <dgm:cxn modelId="{B15DC186-7D0A-4F65-AF4C-ED3B16F6C2B1}" type="presParOf" srcId="{4A8E7C22-0DE0-4FE2-AC96-5190EC21A5D6}" destId="{48FF6E63-D15D-4DDD-B1FC-F65D9C98EB6F}" srcOrd="0" destOrd="0" presId="urn:microsoft.com/office/officeart/2008/layout/LinedList"/>
    <dgm:cxn modelId="{82F80CE4-B302-44EA-877B-8A96041489DF}" type="presParOf" srcId="{4A8E7C22-0DE0-4FE2-AC96-5190EC21A5D6}" destId="{57145630-2543-415A-8FE0-188100FF3B51}" srcOrd="1" destOrd="0" presId="urn:microsoft.com/office/officeart/2008/layout/LinedList"/>
    <dgm:cxn modelId="{DC4E86CB-7797-464B-92F8-1C7CBD726460}" type="presParOf" srcId="{47A81132-1913-4F27-8EC9-0B1A326DE754}" destId="{63C8085F-7ED8-4751-88AB-9E52D705C9A2}" srcOrd="12" destOrd="0" presId="urn:microsoft.com/office/officeart/2008/layout/LinedList"/>
    <dgm:cxn modelId="{95864D41-DD27-478E-AE74-006672D94FEA}" type="presParOf" srcId="{47A81132-1913-4F27-8EC9-0B1A326DE754}" destId="{09B5F4E2-B1C8-4DC2-966B-00C3F52DC7B0}" srcOrd="13" destOrd="0" presId="urn:microsoft.com/office/officeart/2008/layout/LinedList"/>
    <dgm:cxn modelId="{A317A17D-21A1-4A9D-B391-4F2F5CF247D4}" type="presParOf" srcId="{09B5F4E2-B1C8-4DC2-966B-00C3F52DC7B0}" destId="{A3ADB6AF-866B-4505-9B22-7FB570161409}" srcOrd="0" destOrd="0" presId="urn:microsoft.com/office/officeart/2008/layout/LinedList"/>
    <dgm:cxn modelId="{64E45268-CF00-4E96-B667-7CAFCEF35D6B}" type="presParOf" srcId="{09B5F4E2-B1C8-4DC2-966B-00C3F52DC7B0}" destId="{3D9B8D50-6823-4B3F-ABD7-DE475B6685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05ADC-2EC3-4E32-8299-A66AA440D2BF}">
      <dsp:nvSpPr>
        <dsp:cNvPr id="0" name=""/>
        <dsp:cNvSpPr/>
      </dsp:nvSpPr>
      <dsp:spPr>
        <a:xfrm>
          <a:off x="0" y="16027"/>
          <a:ext cx="6797675" cy="277004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u="sng" kern="1200" dirty="0"/>
            <a:t>Players:</a:t>
          </a:r>
          <a:r>
            <a:rPr lang="en-US" sz="2700" kern="1200" dirty="0"/>
            <a:t> Respond to the situation presented based on your knowledge of response procedures, current plans and procedures, and insights derived from training.</a:t>
          </a:r>
        </a:p>
      </dsp:txBody>
      <dsp:txXfrm>
        <a:off x="135223" y="151250"/>
        <a:ext cx="6527229" cy="2499602"/>
      </dsp:txXfrm>
    </dsp:sp>
    <dsp:sp modelId="{EBDAF363-EBA9-494F-88D3-9DDE28F1FC74}">
      <dsp:nvSpPr>
        <dsp:cNvPr id="0" name=""/>
        <dsp:cNvSpPr/>
      </dsp:nvSpPr>
      <dsp:spPr>
        <a:xfrm>
          <a:off x="0" y="2863836"/>
          <a:ext cx="6797675" cy="2770048"/>
        </a:xfrm>
        <a:prstGeom prst="roundRect">
          <a:avLst/>
        </a:prstGeom>
        <a:solidFill>
          <a:schemeClr val="accent2">
            <a:hueOff val="-1542730"/>
            <a:satOff val="9107"/>
            <a:lumOff val="-1882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u="sng" kern="1200"/>
            <a:t>Facilitator(s): </a:t>
          </a:r>
          <a:r>
            <a:rPr lang="en-US" sz="2700" kern="1200"/>
            <a:t>Responsible for moderating and keeping participant discussions focused on exercise objectives and core capabilities and ensuring relevant issues are explored; provide situational updates and additional information; resolve questions as required.</a:t>
          </a:r>
        </a:p>
      </dsp:txBody>
      <dsp:txXfrm>
        <a:off x="135223" y="2999059"/>
        <a:ext cx="6527229" cy="24996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F601F-C054-4BA4-BBD3-9ADCCA1906D7}">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7DEF65-B5E8-4BBB-B058-71CE4F6E9388}">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Based on this information, what immediate actions do you take? Explain your reasoning. </a:t>
          </a:r>
        </a:p>
      </dsp:txBody>
      <dsp:txXfrm>
        <a:off x="0" y="2758"/>
        <a:ext cx="6797675" cy="940732"/>
      </dsp:txXfrm>
    </dsp:sp>
    <dsp:sp modelId="{44ADDCC7-E7A6-4EC7-9F32-0CDBE9DD304D}">
      <dsp:nvSpPr>
        <dsp:cNvPr id="0" name=""/>
        <dsp:cNvSpPr/>
      </dsp:nvSpPr>
      <dsp:spPr>
        <a:xfrm>
          <a:off x="0" y="943491"/>
          <a:ext cx="6797675" cy="0"/>
        </a:xfrm>
        <a:prstGeom prst="line">
          <a:avLst/>
        </a:prstGeom>
        <a:solidFill>
          <a:schemeClr val="accent2">
            <a:hueOff val="-308546"/>
            <a:satOff val="1821"/>
            <a:lumOff val="-3765"/>
            <a:alphaOff val="0"/>
          </a:schemeClr>
        </a:solidFill>
        <a:ln w="15875" cap="flat" cmpd="sng" algn="ctr">
          <a:solidFill>
            <a:schemeClr val="accent2">
              <a:hueOff val="-308546"/>
              <a:satOff val="1821"/>
              <a:lumOff val="-3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BDFB28-5615-4D63-A147-9A65D5398613}">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Palatino Linotype" panose="02040502050505030304" pitchFamily="18" charset="0"/>
              <a:cs typeface="Arial" panose="020B0604020202020204" pitchFamily="34" charset="0"/>
            </a:rPr>
            <a:t>What immediate information do you need and how will you get it? </a:t>
          </a:r>
          <a:endParaRPr lang="en-US" sz="2000" kern="1200" dirty="0">
            <a:latin typeface="+mj-lt"/>
          </a:endParaRPr>
        </a:p>
      </dsp:txBody>
      <dsp:txXfrm>
        <a:off x="0" y="943491"/>
        <a:ext cx="6797675" cy="940732"/>
      </dsp:txXfrm>
    </dsp:sp>
    <dsp:sp modelId="{CB600504-E5A7-4AD8-8DB2-95297D752367}">
      <dsp:nvSpPr>
        <dsp:cNvPr id="0" name=""/>
        <dsp:cNvSpPr/>
      </dsp:nvSpPr>
      <dsp:spPr>
        <a:xfrm>
          <a:off x="0" y="1884223"/>
          <a:ext cx="6797675" cy="0"/>
        </a:xfrm>
        <a:prstGeom prst="line">
          <a:avLst/>
        </a:prstGeom>
        <a:solidFill>
          <a:schemeClr val="accent2">
            <a:hueOff val="-617092"/>
            <a:satOff val="3643"/>
            <a:lumOff val="-7529"/>
            <a:alphaOff val="0"/>
          </a:schemeClr>
        </a:solidFill>
        <a:ln w="15875" cap="flat" cmpd="sng" algn="ctr">
          <a:solidFill>
            <a:schemeClr val="accent2">
              <a:hueOff val="-617092"/>
              <a:satOff val="3643"/>
              <a:lumOff val="-7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EC7376-B103-4BDD-B4EC-498BA723884D}">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Palatino Linotype" panose="02040502050505030304" pitchFamily="18" charset="0"/>
              <a:cs typeface="Arial" panose="020B0604020202020204" pitchFamily="34" charset="0"/>
            </a:rPr>
            <a:t>Based on your current EOP, what is your response protocol in a situation like this?</a:t>
          </a:r>
          <a:endParaRPr lang="en-US" sz="2000" kern="1200" dirty="0">
            <a:latin typeface="+mj-lt"/>
          </a:endParaRPr>
        </a:p>
      </dsp:txBody>
      <dsp:txXfrm>
        <a:off x="0" y="1884223"/>
        <a:ext cx="6797675" cy="940732"/>
      </dsp:txXfrm>
    </dsp:sp>
    <dsp:sp modelId="{1AB8A825-076D-4DB3-B9F0-ACBB82CBA752}">
      <dsp:nvSpPr>
        <dsp:cNvPr id="0" name=""/>
        <dsp:cNvSpPr/>
      </dsp:nvSpPr>
      <dsp:spPr>
        <a:xfrm>
          <a:off x="0" y="2824955"/>
          <a:ext cx="6797675" cy="0"/>
        </a:xfrm>
        <a:prstGeom prst="line">
          <a:avLst/>
        </a:prstGeom>
        <a:solidFill>
          <a:schemeClr val="accent2">
            <a:hueOff val="-925638"/>
            <a:satOff val="5464"/>
            <a:lumOff val="-11294"/>
            <a:alphaOff val="0"/>
          </a:schemeClr>
        </a:solidFill>
        <a:ln w="15875" cap="flat" cmpd="sng" algn="ctr">
          <a:solidFill>
            <a:schemeClr val="accent2">
              <a:hueOff val="-925638"/>
              <a:satOff val="5464"/>
              <a:lumOff val="-1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3FE873-73C7-4069-8C9E-9EB9257EF7DB}">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Palatino Linotype" panose="02040502050505030304" pitchFamily="18" charset="0"/>
              <a:cs typeface="Arial" panose="020B0604020202020204" pitchFamily="34" charset="0"/>
            </a:rPr>
            <a:t>What notifications must be made?  Who will be notified?  How will they be notified? Who will make the notifications?</a:t>
          </a:r>
          <a:endParaRPr lang="en-US" sz="2000" kern="1200" dirty="0">
            <a:latin typeface="+mj-lt"/>
          </a:endParaRPr>
        </a:p>
      </dsp:txBody>
      <dsp:txXfrm>
        <a:off x="0" y="2824956"/>
        <a:ext cx="6797675" cy="940732"/>
      </dsp:txXfrm>
    </dsp:sp>
    <dsp:sp modelId="{C801D6A5-EF9E-4693-9A15-865564194BAF}">
      <dsp:nvSpPr>
        <dsp:cNvPr id="0" name=""/>
        <dsp:cNvSpPr/>
      </dsp:nvSpPr>
      <dsp:spPr>
        <a:xfrm>
          <a:off x="0" y="3765688"/>
          <a:ext cx="6797675" cy="0"/>
        </a:xfrm>
        <a:prstGeom prst="line">
          <a:avLst/>
        </a:prstGeom>
        <a:solidFill>
          <a:schemeClr val="accent2">
            <a:hueOff val="-1234184"/>
            <a:satOff val="7286"/>
            <a:lumOff val="-15058"/>
            <a:alphaOff val="0"/>
          </a:schemeClr>
        </a:solidFill>
        <a:ln w="15875" cap="flat" cmpd="sng" algn="ctr">
          <a:solidFill>
            <a:schemeClr val="accent2">
              <a:hueOff val="-1234184"/>
              <a:satOff val="7286"/>
              <a:lumOff val="-15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CC64D1-A287-4003-9158-6B06CD38E43C}">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mj-lt"/>
            </a:rPr>
            <a:t>Will someone travel to the scene and if so, who will that be?</a:t>
          </a:r>
        </a:p>
      </dsp:txBody>
      <dsp:txXfrm>
        <a:off x="0" y="3765688"/>
        <a:ext cx="6797675" cy="940732"/>
      </dsp:txXfrm>
    </dsp:sp>
    <dsp:sp modelId="{AFFC1A96-568B-4C02-A1B1-D532ECA8124B}">
      <dsp:nvSpPr>
        <dsp:cNvPr id="0" name=""/>
        <dsp:cNvSpPr/>
      </dsp:nvSpPr>
      <dsp:spPr>
        <a:xfrm>
          <a:off x="0" y="4706420"/>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A8FE8D-484C-468C-95C6-E33067D12611}">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mj-lt"/>
            </a:rPr>
            <a:t>What will their responsibilities be once they arrive?</a:t>
          </a:r>
        </a:p>
      </dsp:txBody>
      <dsp:txXfrm>
        <a:off x="0" y="4706420"/>
        <a:ext cx="6797675" cy="940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D1E705-CCD8-4541-8488-268B23DB53E2}">
      <dsp:nvSpPr>
        <dsp:cNvPr id="0" name=""/>
        <dsp:cNvSpPr/>
      </dsp:nvSpPr>
      <dsp:spPr>
        <a:xfrm>
          <a:off x="0" y="2758"/>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F31D13-E6A9-4644-AFDA-DA709A852FDE}">
      <dsp:nvSpPr>
        <dsp:cNvPr id="0" name=""/>
        <dsp:cNvSpPr/>
      </dsp:nvSpPr>
      <dsp:spPr>
        <a:xfrm>
          <a:off x="0" y="275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With the information that you now have, what specific response actions will you take and why? </a:t>
          </a:r>
        </a:p>
      </dsp:txBody>
      <dsp:txXfrm>
        <a:off x="0" y="2758"/>
        <a:ext cx="6797675" cy="940732"/>
      </dsp:txXfrm>
    </dsp:sp>
    <dsp:sp modelId="{5FD16FA6-A0AE-412C-B42F-267E25075B56}">
      <dsp:nvSpPr>
        <dsp:cNvPr id="0" name=""/>
        <dsp:cNvSpPr/>
      </dsp:nvSpPr>
      <dsp:spPr>
        <a:xfrm>
          <a:off x="0" y="943491"/>
          <a:ext cx="6797675" cy="0"/>
        </a:xfrm>
        <a:prstGeom prst="line">
          <a:avLst/>
        </a:prstGeom>
        <a:solidFill>
          <a:schemeClr val="accent2">
            <a:hueOff val="-308546"/>
            <a:satOff val="1821"/>
            <a:lumOff val="-3765"/>
            <a:alphaOff val="0"/>
          </a:schemeClr>
        </a:solidFill>
        <a:ln w="15875" cap="flat" cmpd="sng" algn="ctr">
          <a:solidFill>
            <a:schemeClr val="accent2">
              <a:hueOff val="-308546"/>
              <a:satOff val="1821"/>
              <a:lumOff val="-3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301132-D79A-4430-A8A8-5212595E9554}">
      <dsp:nvSpPr>
        <dsp:cNvPr id="0" name=""/>
        <dsp:cNvSpPr/>
      </dsp:nvSpPr>
      <dsp:spPr>
        <a:xfrm>
          <a:off x="0" y="943491"/>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What are your immediate concerns regarding the students at the scene and those that have been transported to the hospital?</a:t>
          </a:r>
        </a:p>
      </dsp:txBody>
      <dsp:txXfrm>
        <a:off x="0" y="943491"/>
        <a:ext cx="6797675" cy="940732"/>
      </dsp:txXfrm>
    </dsp:sp>
    <dsp:sp modelId="{F45F4162-935C-4805-A01E-58E1C7D8794B}">
      <dsp:nvSpPr>
        <dsp:cNvPr id="0" name=""/>
        <dsp:cNvSpPr/>
      </dsp:nvSpPr>
      <dsp:spPr>
        <a:xfrm>
          <a:off x="0" y="1884223"/>
          <a:ext cx="6797675" cy="0"/>
        </a:xfrm>
        <a:prstGeom prst="line">
          <a:avLst/>
        </a:prstGeom>
        <a:solidFill>
          <a:schemeClr val="accent2">
            <a:hueOff val="-617092"/>
            <a:satOff val="3643"/>
            <a:lumOff val="-7529"/>
            <a:alphaOff val="0"/>
          </a:schemeClr>
        </a:solidFill>
        <a:ln w="15875" cap="flat" cmpd="sng" algn="ctr">
          <a:solidFill>
            <a:schemeClr val="accent2">
              <a:hueOff val="-617092"/>
              <a:satOff val="3643"/>
              <a:lumOff val="-7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DC4D42-156F-498F-9DF8-E7CC10F7F3FD}">
      <dsp:nvSpPr>
        <dsp:cNvPr id="0" name=""/>
        <dsp:cNvSpPr/>
      </dsp:nvSpPr>
      <dsp:spPr>
        <a:xfrm>
          <a:off x="0" y="1884223"/>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How and what will you communicate to parents?</a:t>
          </a:r>
        </a:p>
      </dsp:txBody>
      <dsp:txXfrm>
        <a:off x="0" y="1884223"/>
        <a:ext cx="6797675" cy="940732"/>
      </dsp:txXfrm>
    </dsp:sp>
    <dsp:sp modelId="{C6084414-DD96-4990-B84A-B51147FC355A}">
      <dsp:nvSpPr>
        <dsp:cNvPr id="0" name=""/>
        <dsp:cNvSpPr/>
      </dsp:nvSpPr>
      <dsp:spPr>
        <a:xfrm>
          <a:off x="0" y="2824955"/>
          <a:ext cx="6797675" cy="0"/>
        </a:xfrm>
        <a:prstGeom prst="line">
          <a:avLst/>
        </a:prstGeom>
        <a:solidFill>
          <a:schemeClr val="accent2">
            <a:hueOff val="-925638"/>
            <a:satOff val="5464"/>
            <a:lumOff val="-11294"/>
            <a:alphaOff val="0"/>
          </a:schemeClr>
        </a:solidFill>
        <a:ln w="15875" cap="flat" cmpd="sng" algn="ctr">
          <a:solidFill>
            <a:schemeClr val="accent2">
              <a:hueOff val="-925638"/>
              <a:satOff val="5464"/>
              <a:lumOff val="-1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2E63D5-2C7D-4976-B9A3-1464C94141A3}">
      <dsp:nvSpPr>
        <dsp:cNvPr id="0" name=""/>
        <dsp:cNvSpPr/>
      </dsp:nvSpPr>
      <dsp:spPr>
        <a:xfrm>
          <a:off x="0" y="2824956"/>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How will you handle media inquiries that are beginning to come into the school? </a:t>
          </a:r>
        </a:p>
      </dsp:txBody>
      <dsp:txXfrm>
        <a:off x="0" y="2824956"/>
        <a:ext cx="6797675" cy="940732"/>
      </dsp:txXfrm>
    </dsp:sp>
    <dsp:sp modelId="{AD352B77-4996-4DCA-8356-BA65F62F2D10}">
      <dsp:nvSpPr>
        <dsp:cNvPr id="0" name=""/>
        <dsp:cNvSpPr/>
      </dsp:nvSpPr>
      <dsp:spPr>
        <a:xfrm>
          <a:off x="0" y="3765688"/>
          <a:ext cx="6797675" cy="0"/>
        </a:xfrm>
        <a:prstGeom prst="line">
          <a:avLst/>
        </a:prstGeom>
        <a:solidFill>
          <a:schemeClr val="accent2">
            <a:hueOff val="-1234184"/>
            <a:satOff val="7286"/>
            <a:lumOff val="-15058"/>
            <a:alphaOff val="0"/>
          </a:schemeClr>
        </a:solidFill>
        <a:ln w="15875" cap="flat" cmpd="sng" algn="ctr">
          <a:solidFill>
            <a:schemeClr val="accent2">
              <a:hueOff val="-1234184"/>
              <a:satOff val="7286"/>
              <a:lumOff val="-15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379300-6DD7-4EF6-8B05-92EB856F13E5}">
      <dsp:nvSpPr>
        <dsp:cNvPr id="0" name=""/>
        <dsp:cNvSpPr/>
      </dsp:nvSpPr>
      <dsp:spPr>
        <a:xfrm>
          <a:off x="0" y="3765688"/>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How does your EOP address communication with the school community who are learning about this incident through social media?</a:t>
          </a:r>
        </a:p>
      </dsp:txBody>
      <dsp:txXfrm>
        <a:off x="0" y="3765688"/>
        <a:ext cx="6797675" cy="940732"/>
      </dsp:txXfrm>
    </dsp:sp>
    <dsp:sp modelId="{AC4DE68F-64A2-4F26-8069-4BD60614034A}">
      <dsp:nvSpPr>
        <dsp:cNvPr id="0" name=""/>
        <dsp:cNvSpPr/>
      </dsp:nvSpPr>
      <dsp:spPr>
        <a:xfrm>
          <a:off x="0" y="4706420"/>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2EB85-A32B-42A5-B0F5-9B824D4A5823}">
      <dsp:nvSpPr>
        <dsp:cNvPr id="0" name=""/>
        <dsp:cNvSpPr/>
      </dsp:nvSpPr>
      <dsp:spPr>
        <a:xfrm>
          <a:off x="0" y="4706420"/>
          <a:ext cx="6797675" cy="940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latin typeface="+mj-lt"/>
            </a:rPr>
            <a:t>Who is in charge, and where will that person be? (At the school? At the crash scene? At the hospital?)</a:t>
          </a:r>
        </a:p>
      </dsp:txBody>
      <dsp:txXfrm>
        <a:off x="0" y="4706420"/>
        <a:ext cx="6797675" cy="940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C1EE9-B23E-44F5-808F-CD699F24790E}">
      <dsp:nvSpPr>
        <dsp:cNvPr id="0" name=""/>
        <dsp:cNvSpPr/>
      </dsp:nvSpPr>
      <dsp:spPr>
        <a:xfrm>
          <a:off x="0" y="0"/>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496B3-E23D-4516-98A7-420C6F647CA9}">
      <dsp:nvSpPr>
        <dsp:cNvPr id="0" name=""/>
        <dsp:cNvSpPr/>
      </dsp:nvSpPr>
      <dsp:spPr>
        <a:xfrm>
          <a:off x="0" y="0"/>
          <a:ext cx="6797675"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How will you work with law enforcement as they investigate this crash?</a:t>
          </a:r>
        </a:p>
      </dsp:txBody>
      <dsp:txXfrm>
        <a:off x="0" y="0"/>
        <a:ext cx="6797675" cy="1312164"/>
      </dsp:txXfrm>
    </dsp:sp>
    <dsp:sp modelId="{5C8128CF-3713-4BDB-9B49-DD92378BA14B}">
      <dsp:nvSpPr>
        <dsp:cNvPr id="0" name=""/>
        <dsp:cNvSpPr/>
      </dsp:nvSpPr>
      <dsp:spPr>
        <a:xfrm>
          <a:off x="0" y="1312164"/>
          <a:ext cx="6797675" cy="0"/>
        </a:xfrm>
        <a:prstGeom prst="line">
          <a:avLst/>
        </a:prstGeom>
        <a:solidFill>
          <a:schemeClr val="accent2">
            <a:hueOff val="-514243"/>
            <a:satOff val="3036"/>
            <a:lumOff val="-6274"/>
            <a:alphaOff val="0"/>
          </a:schemeClr>
        </a:solidFill>
        <a:ln w="15875" cap="flat" cmpd="sng" algn="ctr">
          <a:solidFill>
            <a:schemeClr val="accent2">
              <a:hueOff val="-514243"/>
              <a:satOff val="3036"/>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7CBC1F-B468-480D-882E-46F2AFA7B62A}">
      <dsp:nvSpPr>
        <dsp:cNvPr id="0" name=""/>
        <dsp:cNvSpPr/>
      </dsp:nvSpPr>
      <dsp:spPr>
        <a:xfrm>
          <a:off x="0" y="1312164"/>
          <a:ext cx="6797675"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How will you work with law enforcement relative to the media requests for an interview and further information?</a:t>
          </a:r>
        </a:p>
      </dsp:txBody>
      <dsp:txXfrm>
        <a:off x="0" y="1312164"/>
        <a:ext cx="6797675" cy="1312164"/>
      </dsp:txXfrm>
    </dsp:sp>
    <dsp:sp modelId="{7D57F0FA-0296-40DD-B596-7E25E6D97555}">
      <dsp:nvSpPr>
        <dsp:cNvPr id="0" name=""/>
        <dsp:cNvSpPr/>
      </dsp:nvSpPr>
      <dsp:spPr>
        <a:xfrm>
          <a:off x="0" y="2624329"/>
          <a:ext cx="6797675" cy="0"/>
        </a:xfrm>
        <a:prstGeom prst="line">
          <a:avLst/>
        </a:prstGeom>
        <a:solidFill>
          <a:schemeClr val="accent2">
            <a:hueOff val="-1028487"/>
            <a:satOff val="6071"/>
            <a:lumOff val="-12549"/>
            <a:alphaOff val="0"/>
          </a:schemeClr>
        </a:solidFill>
        <a:ln w="15875" cap="flat" cmpd="sng" algn="ctr">
          <a:solidFill>
            <a:schemeClr val="accent2">
              <a:hueOff val="-1028487"/>
              <a:satOff val="6071"/>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3FF13D-46B8-4912-8EBC-0BE11F29613E}">
      <dsp:nvSpPr>
        <dsp:cNvPr id="0" name=""/>
        <dsp:cNvSpPr/>
      </dsp:nvSpPr>
      <dsp:spPr>
        <a:xfrm>
          <a:off x="0" y="2624329"/>
          <a:ext cx="6797675"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latin typeface="Palatino Linotype" panose="02040502050505030304" pitchFamily="18" charset="0"/>
            </a:rPr>
            <a:t>How will you communicate accurate information to the parents/ families of the students who were on the bus?</a:t>
          </a:r>
          <a:endParaRPr lang="en-US" sz="2000" kern="1200" dirty="0">
            <a:latin typeface="+mj-lt"/>
          </a:endParaRPr>
        </a:p>
      </dsp:txBody>
      <dsp:txXfrm>
        <a:off x="0" y="2624329"/>
        <a:ext cx="6797675" cy="1312164"/>
      </dsp:txXfrm>
    </dsp:sp>
    <dsp:sp modelId="{E408D6A7-5EC7-432B-ACDA-2A6571830318}">
      <dsp:nvSpPr>
        <dsp:cNvPr id="0" name=""/>
        <dsp:cNvSpPr/>
      </dsp:nvSpPr>
      <dsp:spPr>
        <a:xfrm>
          <a:off x="0" y="3936493"/>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F4081D-EFBD-4E34-9416-A64DFFED6125}">
      <dsp:nvSpPr>
        <dsp:cNvPr id="0" name=""/>
        <dsp:cNvSpPr/>
      </dsp:nvSpPr>
      <dsp:spPr>
        <a:xfrm>
          <a:off x="0" y="3936493"/>
          <a:ext cx="6797675" cy="1312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How will you communicate to your school community?</a:t>
          </a:r>
        </a:p>
      </dsp:txBody>
      <dsp:txXfrm>
        <a:off x="0" y="3936493"/>
        <a:ext cx="6797675" cy="13121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F6EAE2-29F5-48D8-8E54-1D05D82045F9}">
      <dsp:nvSpPr>
        <dsp:cNvPr id="0" name=""/>
        <dsp:cNvSpPr/>
      </dsp:nvSpPr>
      <dsp:spPr>
        <a:xfrm>
          <a:off x="0" y="1851"/>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1A8A8-319B-47D0-82CC-E22134D26118}">
      <dsp:nvSpPr>
        <dsp:cNvPr id="0" name=""/>
        <dsp:cNvSpPr/>
      </dsp:nvSpPr>
      <dsp:spPr>
        <a:xfrm>
          <a:off x="0" y="1851"/>
          <a:ext cx="6797675" cy="14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dirty="0">
              <a:latin typeface="Palatino Linotype" panose="02040502050505030304" pitchFamily="18" charset="0"/>
            </a:rPr>
            <a:t>How will your crisis team deal with this event?</a:t>
          </a:r>
          <a:endParaRPr lang="en-US" sz="1800" kern="1200" dirty="0">
            <a:latin typeface="+mj-lt"/>
          </a:endParaRPr>
        </a:p>
      </dsp:txBody>
      <dsp:txXfrm>
        <a:off x="0" y="1851"/>
        <a:ext cx="6797675" cy="1400418"/>
      </dsp:txXfrm>
    </dsp:sp>
    <dsp:sp modelId="{57CD1AC1-3CC3-4137-A05F-35F4C291CD00}">
      <dsp:nvSpPr>
        <dsp:cNvPr id="0" name=""/>
        <dsp:cNvSpPr/>
      </dsp:nvSpPr>
      <dsp:spPr>
        <a:xfrm>
          <a:off x="0" y="1402269"/>
          <a:ext cx="6797675" cy="0"/>
        </a:xfrm>
        <a:prstGeom prst="line">
          <a:avLst/>
        </a:prstGeom>
        <a:solidFill>
          <a:schemeClr val="accent2">
            <a:hueOff val="-385683"/>
            <a:satOff val="2277"/>
            <a:lumOff val="-4706"/>
            <a:alphaOff val="0"/>
          </a:schemeClr>
        </a:solidFill>
        <a:ln w="15875" cap="flat" cmpd="sng" algn="ctr">
          <a:solidFill>
            <a:schemeClr val="accent2">
              <a:hueOff val="-385683"/>
              <a:satOff val="2277"/>
              <a:lumOff val="-4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22E6EC-3E44-4492-B7BF-3C37300CB566}">
      <dsp:nvSpPr>
        <dsp:cNvPr id="0" name=""/>
        <dsp:cNvSpPr/>
      </dsp:nvSpPr>
      <dsp:spPr>
        <a:xfrm>
          <a:off x="0" y="1402269"/>
          <a:ext cx="6797675" cy="118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If you do not have a crisis team, what other resources do you have available? Are there local mental health agencies whose services you can use, and what is your school’s relationship with those agencies? </a:t>
          </a:r>
        </a:p>
      </dsp:txBody>
      <dsp:txXfrm>
        <a:off x="0" y="1402269"/>
        <a:ext cx="6797675" cy="1186112"/>
      </dsp:txXfrm>
    </dsp:sp>
    <dsp:sp modelId="{CD241576-EC2C-475B-9772-1CB133FD3587}">
      <dsp:nvSpPr>
        <dsp:cNvPr id="0" name=""/>
        <dsp:cNvSpPr/>
      </dsp:nvSpPr>
      <dsp:spPr>
        <a:xfrm>
          <a:off x="0" y="2588382"/>
          <a:ext cx="6797675" cy="0"/>
        </a:xfrm>
        <a:prstGeom prst="line">
          <a:avLst/>
        </a:prstGeom>
        <a:solidFill>
          <a:schemeClr val="accent2">
            <a:hueOff val="-771365"/>
            <a:satOff val="4554"/>
            <a:lumOff val="-9411"/>
            <a:alphaOff val="0"/>
          </a:schemeClr>
        </a:solidFill>
        <a:ln w="15875" cap="flat" cmpd="sng" algn="ctr">
          <a:solidFill>
            <a:schemeClr val="accent2">
              <a:hueOff val="-771365"/>
              <a:satOff val="4554"/>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6D8D08-5857-44DF-8070-603241C05146}">
      <dsp:nvSpPr>
        <dsp:cNvPr id="0" name=""/>
        <dsp:cNvSpPr/>
      </dsp:nvSpPr>
      <dsp:spPr>
        <a:xfrm>
          <a:off x="0" y="2588382"/>
          <a:ext cx="6797675" cy="14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Do you consider a de-brief with all staff to ensure they are okay? If so, who does it, when will the debrief take place and how? </a:t>
          </a:r>
        </a:p>
      </dsp:txBody>
      <dsp:txXfrm>
        <a:off x="0" y="2588382"/>
        <a:ext cx="6797675" cy="1400418"/>
      </dsp:txXfrm>
    </dsp:sp>
    <dsp:sp modelId="{B994759E-3DD3-4C95-8958-06C4299F567E}">
      <dsp:nvSpPr>
        <dsp:cNvPr id="0" name=""/>
        <dsp:cNvSpPr/>
      </dsp:nvSpPr>
      <dsp:spPr>
        <a:xfrm>
          <a:off x="0" y="3988800"/>
          <a:ext cx="6797675" cy="0"/>
        </a:xfrm>
        <a:prstGeom prst="line">
          <a:avLst/>
        </a:prstGeom>
        <a:solidFill>
          <a:schemeClr val="accent2">
            <a:hueOff val="-1157048"/>
            <a:satOff val="6830"/>
            <a:lumOff val="-14117"/>
            <a:alphaOff val="0"/>
          </a:schemeClr>
        </a:solidFill>
        <a:ln w="15875" cap="flat" cmpd="sng" algn="ctr">
          <a:solidFill>
            <a:schemeClr val="accent2">
              <a:hueOff val="-1157048"/>
              <a:satOff val="6830"/>
              <a:lumOff val="-1411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0ED08-5186-471E-9464-29135894FB4E}">
      <dsp:nvSpPr>
        <dsp:cNvPr id="0" name=""/>
        <dsp:cNvSpPr/>
      </dsp:nvSpPr>
      <dsp:spPr>
        <a:xfrm>
          <a:off x="0" y="3988800"/>
          <a:ext cx="6797675" cy="1061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What steps will you take in the coming days and weeks to address the trauma experienced by students, faculty, and staff?</a:t>
          </a:r>
        </a:p>
      </dsp:txBody>
      <dsp:txXfrm>
        <a:off x="0" y="3988800"/>
        <a:ext cx="6797675" cy="1061251"/>
      </dsp:txXfrm>
    </dsp:sp>
    <dsp:sp modelId="{EF98093B-CCAC-419B-93DB-6CE13E24C372}">
      <dsp:nvSpPr>
        <dsp:cNvPr id="0" name=""/>
        <dsp:cNvSpPr/>
      </dsp:nvSpPr>
      <dsp:spPr>
        <a:xfrm>
          <a:off x="0" y="5050052"/>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C0835-C0E6-4B6C-B38D-F83FE61C070C}">
      <dsp:nvSpPr>
        <dsp:cNvPr id="0" name=""/>
        <dsp:cNvSpPr/>
      </dsp:nvSpPr>
      <dsp:spPr>
        <a:xfrm>
          <a:off x="0" y="5050052"/>
          <a:ext cx="6797675" cy="14004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j-lt"/>
            </a:rPr>
            <a:t>Have you considered the Vermont School Safety Center resources in planning for an event like this?  </a:t>
          </a:r>
        </a:p>
      </dsp:txBody>
      <dsp:txXfrm>
        <a:off x="0" y="5050052"/>
        <a:ext cx="6797675" cy="1400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B8D13B-76B9-42AC-B316-170EC3F5338E}">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F4908B-51B6-4461-9BEC-94609DDDDE88}">
      <dsp:nvSpPr>
        <dsp:cNvPr id="0" name=""/>
        <dsp:cNvSpPr/>
      </dsp:nvSpPr>
      <dsp:spPr>
        <a:xfrm>
          <a:off x="0" y="6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Name a few identified strengths in your response to this incident.</a:t>
          </a:r>
        </a:p>
      </dsp:txBody>
      <dsp:txXfrm>
        <a:off x="0" y="689"/>
        <a:ext cx="6797675" cy="806933"/>
      </dsp:txXfrm>
    </dsp:sp>
    <dsp:sp modelId="{63614F74-E3C9-46A4-B6F1-063FACAFE6F7}">
      <dsp:nvSpPr>
        <dsp:cNvPr id="0" name=""/>
        <dsp:cNvSpPr/>
      </dsp:nvSpPr>
      <dsp:spPr>
        <a:xfrm>
          <a:off x="0" y="807622"/>
          <a:ext cx="6797675" cy="0"/>
        </a:xfrm>
        <a:prstGeom prst="line">
          <a:avLst/>
        </a:prstGeom>
        <a:solidFill>
          <a:schemeClr val="accent2">
            <a:hueOff val="-257122"/>
            <a:satOff val="1518"/>
            <a:lumOff val="-3137"/>
            <a:alphaOff val="0"/>
          </a:schemeClr>
        </a:solidFill>
        <a:ln w="15875" cap="flat" cmpd="sng" algn="ctr">
          <a:solidFill>
            <a:schemeClr val="accent2">
              <a:hueOff val="-257122"/>
              <a:satOff val="1518"/>
              <a:lumOff val="-313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31CD29-5277-4111-88AC-EB72BAD60863}">
      <dsp:nvSpPr>
        <dsp:cNvPr id="0" name=""/>
        <dsp:cNvSpPr/>
      </dsp:nvSpPr>
      <dsp:spPr>
        <a:xfrm>
          <a:off x="0" y="8076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Did you identify anything that’s not covered in your EOP?</a:t>
          </a:r>
        </a:p>
      </dsp:txBody>
      <dsp:txXfrm>
        <a:off x="0" y="807622"/>
        <a:ext cx="6797675" cy="806933"/>
      </dsp:txXfrm>
    </dsp:sp>
    <dsp:sp modelId="{8AB5127C-AF29-4A51-8E86-A4857E5B9825}">
      <dsp:nvSpPr>
        <dsp:cNvPr id="0" name=""/>
        <dsp:cNvSpPr/>
      </dsp:nvSpPr>
      <dsp:spPr>
        <a:xfrm>
          <a:off x="0" y="1614556"/>
          <a:ext cx="6797675" cy="0"/>
        </a:xfrm>
        <a:prstGeom prst="line">
          <a:avLst/>
        </a:prstGeom>
        <a:solidFill>
          <a:schemeClr val="accent2">
            <a:hueOff val="-514243"/>
            <a:satOff val="3036"/>
            <a:lumOff val="-6274"/>
            <a:alphaOff val="0"/>
          </a:schemeClr>
        </a:solidFill>
        <a:ln w="15875" cap="flat" cmpd="sng" algn="ctr">
          <a:solidFill>
            <a:schemeClr val="accent2">
              <a:hueOff val="-514243"/>
              <a:satOff val="3036"/>
              <a:lumOff val="-62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9285C2-8443-417D-B733-BA36A47BBBB4}">
      <dsp:nvSpPr>
        <dsp:cNvPr id="0" name=""/>
        <dsp:cNvSpPr/>
      </dsp:nvSpPr>
      <dsp:spPr>
        <a:xfrm>
          <a:off x="0" y="1614556"/>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Were any equipment needs identified?</a:t>
          </a:r>
        </a:p>
      </dsp:txBody>
      <dsp:txXfrm>
        <a:off x="0" y="1614556"/>
        <a:ext cx="6797675" cy="806933"/>
      </dsp:txXfrm>
    </dsp:sp>
    <dsp:sp modelId="{2803EB87-3B88-4250-A964-E13D77C3903B}">
      <dsp:nvSpPr>
        <dsp:cNvPr id="0" name=""/>
        <dsp:cNvSpPr/>
      </dsp:nvSpPr>
      <dsp:spPr>
        <a:xfrm>
          <a:off x="0" y="2421489"/>
          <a:ext cx="6797675" cy="0"/>
        </a:xfrm>
        <a:prstGeom prst="line">
          <a:avLst/>
        </a:prstGeom>
        <a:solidFill>
          <a:schemeClr val="accent2">
            <a:hueOff val="-771365"/>
            <a:satOff val="4554"/>
            <a:lumOff val="-9411"/>
            <a:alphaOff val="0"/>
          </a:schemeClr>
        </a:solidFill>
        <a:ln w="15875" cap="flat" cmpd="sng" algn="ctr">
          <a:solidFill>
            <a:schemeClr val="accent2">
              <a:hueOff val="-771365"/>
              <a:satOff val="4554"/>
              <a:lumOff val="-941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DB456E-0598-49E2-89A1-1A407936FE93}">
      <dsp:nvSpPr>
        <dsp:cNvPr id="0" name=""/>
        <dsp:cNvSpPr/>
      </dsp:nvSpPr>
      <dsp:spPr>
        <a:xfrm>
          <a:off x="0" y="24214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do you know now that you didn’t know prior to this exercise?</a:t>
          </a:r>
        </a:p>
      </dsp:txBody>
      <dsp:txXfrm>
        <a:off x="0" y="2421489"/>
        <a:ext cx="6797675" cy="806933"/>
      </dsp:txXfrm>
    </dsp:sp>
    <dsp:sp modelId="{B6D53B95-AD24-4DD0-AF6B-193B502F9505}">
      <dsp:nvSpPr>
        <dsp:cNvPr id="0" name=""/>
        <dsp:cNvSpPr/>
      </dsp:nvSpPr>
      <dsp:spPr>
        <a:xfrm>
          <a:off x="0" y="3228422"/>
          <a:ext cx="6797675" cy="0"/>
        </a:xfrm>
        <a:prstGeom prst="line">
          <a:avLst/>
        </a:prstGeom>
        <a:solidFill>
          <a:schemeClr val="accent2">
            <a:hueOff val="-1028487"/>
            <a:satOff val="6071"/>
            <a:lumOff val="-12549"/>
            <a:alphaOff val="0"/>
          </a:schemeClr>
        </a:solidFill>
        <a:ln w="15875" cap="flat" cmpd="sng" algn="ctr">
          <a:solidFill>
            <a:schemeClr val="accent2">
              <a:hueOff val="-1028487"/>
              <a:satOff val="6071"/>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D9DED-0898-4A42-9E5F-7564368039F5}">
      <dsp:nvSpPr>
        <dsp:cNvPr id="0" name=""/>
        <dsp:cNvSpPr/>
      </dsp:nvSpPr>
      <dsp:spPr>
        <a:xfrm>
          <a:off x="0" y="3228422"/>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action steps should this group take now? Are there changes or improvements that you will make?</a:t>
          </a:r>
        </a:p>
      </dsp:txBody>
      <dsp:txXfrm>
        <a:off x="0" y="3228422"/>
        <a:ext cx="6797675" cy="806933"/>
      </dsp:txXfrm>
    </dsp:sp>
    <dsp:sp modelId="{4F015D5C-B405-4AE8-A12E-A9707F89E121}">
      <dsp:nvSpPr>
        <dsp:cNvPr id="0" name=""/>
        <dsp:cNvSpPr/>
      </dsp:nvSpPr>
      <dsp:spPr>
        <a:xfrm>
          <a:off x="0" y="4035355"/>
          <a:ext cx="6797675" cy="0"/>
        </a:xfrm>
        <a:prstGeom prst="line">
          <a:avLst/>
        </a:prstGeom>
        <a:solidFill>
          <a:schemeClr val="accent2">
            <a:hueOff val="-1285609"/>
            <a:satOff val="7589"/>
            <a:lumOff val="-15686"/>
            <a:alphaOff val="0"/>
          </a:schemeClr>
        </a:solidFill>
        <a:ln w="15875" cap="flat" cmpd="sng" algn="ctr">
          <a:solidFill>
            <a:schemeClr val="accent2">
              <a:hueOff val="-1285609"/>
              <a:satOff val="7589"/>
              <a:lumOff val="-15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FF6E63-D15D-4DDD-B1FC-F65D9C98EB6F}">
      <dsp:nvSpPr>
        <dsp:cNvPr id="0" name=""/>
        <dsp:cNvSpPr/>
      </dsp:nvSpPr>
      <dsp:spPr>
        <a:xfrm>
          <a:off x="0" y="4035355"/>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are the major lessons learned from today’s discussion?</a:t>
          </a:r>
        </a:p>
      </dsp:txBody>
      <dsp:txXfrm>
        <a:off x="0" y="4035355"/>
        <a:ext cx="6797675" cy="806933"/>
      </dsp:txXfrm>
    </dsp:sp>
    <dsp:sp modelId="{63C8085F-7ED8-4751-88AB-9E52D705C9A2}">
      <dsp:nvSpPr>
        <dsp:cNvPr id="0" name=""/>
        <dsp:cNvSpPr/>
      </dsp:nvSpPr>
      <dsp:spPr>
        <a:xfrm>
          <a:off x="0" y="4842289"/>
          <a:ext cx="6797675" cy="0"/>
        </a:xfrm>
        <a:prstGeom prst="line">
          <a:avLst/>
        </a:prstGeom>
        <a:solidFill>
          <a:schemeClr val="accent2">
            <a:hueOff val="-1542730"/>
            <a:satOff val="9107"/>
            <a:lumOff val="-18823"/>
            <a:alphaOff val="0"/>
          </a:schemeClr>
        </a:solidFill>
        <a:ln w="15875" cap="flat" cmpd="sng" algn="ctr">
          <a:solidFill>
            <a:schemeClr val="accent2">
              <a:hueOff val="-1542730"/>
              <a:satOff val="9107"/>
              <a:lumOff val="-1882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3ADB6AF-866B-4505-9B22-7FB570161409}">
      <dsp:nvSpPr>
        <dsp:cNvPr id="0" name=""/>
        <dsp:cNvSpPr/>
      </dsp:nvSpPr>
      <dsp:spPr>
        <a:xfrm>
          <a:off x="0" y="4842289"/>
          <a:ext cx="6797675" cy="80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latin typeface="+mj-lt"/>
            </a:rPr>
            <a:t>What are the tentative next steps to continue the discussion and address any areas of concern?</a:t>
          </a:r>
        </a:p>
      </dsp:txBody>
      <dsp:txXfrm>
        <a:off x="0" y="4842289"/>
        <a:ext cx="6797675" cy="80693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12D5EC-63FE-4C1B-8E04-88970661C45E}" type="datetimeFigureOut">
              <a:rPr lang="en-US" smtClean="0"/>
              <a:t>9/11/2023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9A2A54-DDAE-4C05-BC8D-FE1EF07CCF1E}" type="slidenum">
              <a:rPr lang="en-US" smtClean="0"/>
              <a:t>‹#›</a:t>
            </a:fld>
            <a:endParaRPr lang="en-US" dirty="0"/>
          </a:p>
        </p:txBody>
      </p:sp>
    </p:spTree>
    <p:extLst>
      <p:ext uri="{BB962C8B-B14F-4D97-AF65-F5344CB8AC3E}">
        <p14:creationId xmlns:p14="http://schemas.microsoft.com/office/powerpoint/2010/main" val="4106708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440134-ADA7-0644-8A91-676C4CD59D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61975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3175" y="5679136"/>
            <a:ext cx="12188825" cy="117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5615128"/>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0051" y="265926"/>
            <a:ext cx="10058400" cy="3566160"/>
          </a:xfrm>
        </p:spPr>
        <p:txBody>
          <a:bodyPr anchor="b">
            <a:normAutofit/>
          </a:bodyPr>
          <a:lstStyle>
            <a:lvl1pPr algn="l">
              <a:lnSpc>
                <a:spcPct val="85000"/>
              </a:lnSpc>
              <a:defRPr sz="8000" spc="-50" baseline="0">
                <a:solidFill>
                  <a:srgbClr val="005A84"/>
                </a:solidFill>
              </a:defRPr>
            </a:lvl1pPr>
          </a:lstStyle>
          <a:p>
            <a:r>
              <a:rPr lang="en-US" dirty="0"/>
              <a:t>Click to edit Master title style</a:t>
            </a:r>
          </a:p>
        </p:txBody>
      </p:sp>
      <p:sp>
        <p:nvSpPr>
          <p:cNvPr id="3" name="Subtitle 2"/>
          <p:cNvSpPr>
            <a:spLocks noGrp="1"/>
          </p:cNvSpPr>
          <p:nvPr>
            <p:ph type="subTitle" idx="1"/>
          </p:nvPr>
        </p:nvSpPr>
        <p:spPr>
          <a:xfrm>
            <a:off x="1100051" y="4036281"/>
            <a:ext cx="10058400" cy="1143000"/>
          </a:xfrm>
        </p:spPr>
        <p:txBody>
          <a:bodyPr lIns="91440" rIns="91440">
            <a:normAutofit/>
          </a:bodyPr>
          <a:lstStyle>
            <a:lvl1pPr marL="0" indent="0" algn="l">
              <a:buNone/>
              <a:defRPr sz="2400" cap="all" spc="200" baseline="0">
                <a:solidFill>
                  <a:schemeClr val="accent3"/>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4288" y="6369979"/>
            <a:ext cx="1308195" cy="454932"/>
          </a:xfrm>
        </p:spPr>
        <p:txBody>
          <a:bodyPr/>
          <a:lstStyle/>
          <a:p>
            <a:fld id="{E8801FEA-74CB-4EFA-8C10-8D0B232C99B9}" type="slidenum">
              <a:rPr lang="en-US" smtClean="0"/>
              <a:t>‹#›</a:t>
            </a:fld>
            <a:endParaRPr lang="en-US" dirty="0"/>
          </a:p>
        </p:txBody>
      </p:sp>
      <p:cxnSp>
        <p:nvCxnSpPr>
          <p:cNvPr id="9" name="Straight Connector 8"/>
          <p:cNvCxnSpPr/>
          <p:nvPr/>
        </p:nvCxnSpPr>
        <p:spPr>
          <a:xfrm>
            <a:off x="1156667" y="3832086"/>
            <a:ext cx="9875520"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0" name="Content Placeholder 9"/>
          <p:cNvSpPr>
            <a:spLocks noGrp="1"/>
          </p:cNvSpPr>
          <p:nvPr>
            <p:ph sz="quarter" idx="13"/>
          </p:nvPr>
        </p:nvSpPr>
        <p:spPr>
          <a:xfrm>
            <a:off x="10645775" y="122237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91017" y="5770685"/>
            <a:ext cx="4206819" cy="995765"/>
          </a:xfrm>
          <a:prstGeom prst="rect">
            <a:avLst/>
          </a:prstGeom>
        </p:spPr>
      </p:pic>
    </p:spTree>
    <p:extLst>
      <p:ext uri="{BB962C8B-B14F-4D97-AF65-F5344CB8AC3E}">
        <p14:creationId xmlns:p14="http://schemas.microsoft.com/office/powerpoint/2010/main" val="182608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503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6248329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835428"/>
            <a:ext cx="10363200" cy="1470183"/>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387241"/>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92998279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7" name="Straight Connector 6"/>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4082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accent3"/>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p:nvCxnSpPr>
        <p:spPr>
          <a:xfrm>
            <a:off x="1207658" y="4343400"/>
            <a:ext cx="9875520"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5385" y="6431109"/>
            <a:ext cx="1700838" cy="402593"/>
          </a:xfrm>
          <a:prstGeom prst="rect">
            <a:avLst/>
          </a:prstGeom>
        </p:spPr>
      </p:pic>
    </p:spTree>
    <p:extLst>
      <p:ext uri="{BB962C8B-B14F-4D97-AF65-F5344CB8AC3E}">
        <p14:creationId xmlns:p14="http://schemas.microsoft.com/office/powerpoint/2010/main" val="3266519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cxnSp>
        <p:nvCxnSpPr>
          <p:cNvPr id="9" name="Straight Connector 8"/>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52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cxnSp>
        <p:nvCxnSpPr>
          <p:cNvPr id="11" name="Straight Connector 10"/>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617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5" name="Slide Number Placeholder 4"/>
          <p:cNvSpPr>
            <a:spLocks noGrp="1"/>
          </p:cNvSpPr>
          <p:nvPr>
            <p:ph type="sldNum" sz="quarter" idx="12"/>
          </p:nvPr>
        </p:nvSpPr>
        <p:spPr/>
        <p:txBody>
          <a:bodyPr/>
          <a:lstStyle/>
          <a:p>
            <a:fld id="{E8801FEA-74CB-4EFA-8C10-8D0B232C99B9}" type="slidenum">
              <a:rPr lang="en-US" smtClean="0"/>
              <a:t>‹#›</a:t>
            </a:fld>
            <a:endParaRPr lang="en-US" dirty="0"/>
          </a:p>
        </p:txBody>
      </p:sp>
      <p:cxnSp>
        <p:nvCxnSpPr>
          <p:cNvPr id="6" name="Straight Connector 5"/>
          <p:cNvCxnSpPr/>
          <p:nvPr userDrawn="1"/>
        </p:nvCxnSpPr>
        <p:spPr>
          <a:xfrm>
            <a:off x="1193532" y="1737845"/>
            <a:ext cx="9966960" cy="0"/>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10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E8801FEA-74CB-4EFA-8C10-8D0B232C99B9}" type="slidenum">
              <a:rPr lang="en-US" smtClean="0"/>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5385" y="6431109"/>
            <a:ext cx="1700838" cy="402593"/>
          </a:xfrm>
          <a:prstGeom prst="rect">
            <a:avLst/>
          </a:prstGeom>
        </p:spPr>
      </p:pic>
    </p:spTree>
    <p:extLst>
      <p:ext uri="{BB962C8B-B14F-4D97-AF65-F5344CB8AC3E}">
        <p14:creationId xmlns:p14="http://schemas.microsoft.com/office/powerpoint/2010/main" val="425108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8EEC26-10B7-4E6A-BD9F-B3ADF03ADF70}" type="datetimeFigureOut">
              <a:rPr lang="en-US" smtClean="0"/>
              <a:t>9/11/2023</a:t>
            </a:fld>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8801FEA-74CB-4EFA-8C10-8D0B232C99B9}" type="slidenum">
              <a:rPr lang="en-US" smtClean="0"/>
              <a:t>‹#›</a:t>
            </a:fld>
            <a:endParaRPr lang="en-US" dirty="0"/>
          </a:p>
        </p:txBody>
      </p:sp>
    </p:spTree>
    <p:extLst>
      <p:ext uri="{BB962C8B-B14F-4D97-AF65-F5344CB8AC3E}">
        <p14:creationId xmlns:p14="http://schemas.microsoft.com/office/powerpoint/2010/main" val="3437296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424281"/>
            <a:ext cx="12188825" cy="2433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360273"/>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20548"/>
            <a:ext cx="12191985" cy="4373719"/>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8EEC26-10B7-4E6A-BD9F-B3ADF03ADF70}" type="datetimeFigureOut">
              <a:rPr lang="en-US" smtClean="0"/>
              <a:t>9/11/2023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801FEA-74CB-4EFA-8C10-8D0B232C99B9}" type="slidenum">
              <a:rPr lang="en-US" smtClean="0"/>
              <a:t>‹#›</a:t>
            </a:fld>
            <a:endParaRPr lang="en-US" dirty="0"/>
          </a:p>
        </p:txBody>
      </p:sp>
    </p:spTree>
    <p:extLst>
      <p:ext uri="{BB962C8B-B14F-4D97-AF65-F5344CB8AC3E}">
        <p14:creationId xmlns:p14="http://schemas.microsoft.com/office/powerpoint/2010/main" val="146259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8801FEA-74CB-4EFA-8C10-8D0B232C99B9}" type="slidenum">
              <a:rPr lang="en-US" smtClean="0"/>
              <a:t>‹#›</a:t>
            </a:fld>
            <a:endParaRPr lang="en-US" dirty="0"/>
          </a:p>
        </p:txBody>
      </p:sp>
      <p:pic>
        <p:nvPicPr>
          <p:cNvPr id="11" name="Picture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275385" y="6431109"/>
            <a:ext cx="1700838" cy="402593"/>
          </a:xfrm>
          <a:prstGeom prst="rect">
            <a:avLst/>
          </a:prstGeom>
        </p:spPr>
      </p:pic>
    </p:spTree>
    <p:extLst>
      <p:ext uri="{BB962C8B-B14F-4D97-AF65-F5344CB8AC3E}">
        <p14:creationId xmlns:p14="http://schemas.microsoft.com/office/powerpoint/2010/main" val="23768360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85000"/>
        </a:lnSpc>
        <a:spcBef>
          <a:spcPct val="0"/>
        </a:spcBef>
        <a:buNone/>
        <a:defRPr sz="48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accent3"/>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accent3"/>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accent3"/>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hyperlink" Target="https://www.flickr.com/photos/necosky/7812516380/"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ucestercitynews.net/clearysnotebook/2011/02/breaking-news-school-bus-involved-in-traffic-accident.html"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epitemnein-epitomic.blogspot.com/2020/04/how-do-i-sit-with-grieving-person.html" TargetMode="External"/><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Sunni.Eriksen@vermont.gov" TargetMode="External"/><Relationship Id="rId2" Type="http://schemas.openxmlformats.org/officeDocument/2006/relationships/hyperlink" Target="mailto:revans@cosecure.com" TargetMode="External"/><Relationship Id="rId1" Type="http://schemas.openxmlformats.org/officeDocument/2006/relationships/slideLayout" Target="../slideLayouts/slideLayout9.xml"/><Relationship Id="rId6" Type="http://schemas.openxmlformats.org/officeDocument/2006/relationships/image" Target="../media/image2.png"/><Relationship Id="rId5" Type="http://schemas.openxmlformats.org/officeDocument/2006/relationships/hyperlink" Target="https://schoolsafety.vermont.gov/" TargetMode="External"/><Relationship Id="rId4" Type="http://schemas.openxmlformats.org/officeDocument/2006/relationships/hyperlink" Target="mailto:Dee.Barbic@vermont.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100051" y="265926"/>
            <a:ext cx="10058400" cy="3566160"/>
          </a:xfrm>
        </p:spPr>
        <p:txBody>
          <a:bodyPr>
            <a:normAutofit/>
          </a:bodyPr>
          <a:lstStyle/>
          <a:p>
            <a:pPr algn="ctr"/>
            <a:br>
              <a:rPr lang="en-US" dirty="0"/>
            </a:br>
            <a:r>
              <a:rPr lang="en-US" dirty="0"/>
              <a:t>Tabletop Exercise</a:t>
            </a:r>
          </a:p>
        </p:txBody>
      </p:sp>
      <p:sp>
        <p:nvSpPr>
          <p:cNvPr id="5" name="Subtitle 4"/>
          <p:cNvSpPr>
            <a:spLocks noGrp="1"/>
          </p:cNvSpPr>
          <p:nvPr>
            <p:ph type="subTitle" idx="1"/>
          </p:nvPr>
        </p:nvSpPr>
        <p:spPr>
          <a:xfrm>
            <a:off x="1100051" y="4036281"/>
            <a:ext cx="10058400" cy="1143000"/>
          </a:xfrm>
        </p:spPr>
        <p:txBody>
          <a:bodyPr/>
          <a:lstStyle/>
          <a:p>
            <a:pPr algn="ctr"/>
            <a:r>
              <a:rPr lang="en-US" dirty="0"/>
              <a:t>October Monthly Exercise</a:t>
            </a:r>
          </a:p>
          <a:p>
            <a:pPr algn="ctr"/>
            <a:r>
              <a:rPr lang="en-US" dirty="0"/>
              <a:t>Bus Crash</a:t>
            </a:r>
          </a:p>
        </p:txBody>
      </p:sp>
      <p:pic>
        <p:nvPicPr>
          <p:cNvPr id="1026" name="Picture 2" descr="Coat of arms of Vermont - Wikipedia">
            <a:extLst>
              <a:ext uri="{FF2B5EF4-FFF2-40B4-BE49-F238E27FC236}">
                <a16:creationId xmlns:a16="http://schemas.microsoft.com/office/drawing/2014/main" id="{AC73B1D9-1AD7-8921-6D8F-F10D573E569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10724080" y="1222375"/>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87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1310" y="1179647"/>
            <a:ext cx="2863273" cy="1470183"/>
          </a:xfrm>
        </p:spPr>
        <p:txBody>
          <a:bodyPr/>
          <a:lstStyle/>
          <a:p>
            <a:r>
              <a:rPr lang="en-US" dirty="0">
                <a:latin typeface="Palatino Linotype" panose="02040502050505030304" pitchFamily="18" charset="0"/>
              </a:rPr>
              <a:t>Module 1</a:t>
            </a:r>
          </a:p>
        </p:txBody>
      </p:sp>
      <p:sp>
        <p:nvSpPr>
          <p:cNvPr id="3" name="Subtitle 2"/>
          <p:cNvSpPr>
            <a:spLocks noGrp="1"/>
          </p:cNvSpPr>
          <p:nvPr>
            <p:ph type="subTitle" idx="1"/>
          </p:nvPr>
        </p:nvSpPr>
        <p:spPr>
          <a:xfrm>
            <a:off x="4461165" y="3285640"/>
            <a:ext cx="3103418" cy="1753077"/>
          </a:xfrm>
        </p:spPr>
        <p:txBody>
          <a:bodyPr/>
          <a:lstStyle/>
          <a:p>
            <a:r>
              <a:rPr lang="en-US" b="1" dirty="0">
                <a:latin typeface="Palatino Linotype" panose="02040502050505030304" pitchFamily="18" charset="0"/>
              </a:rPr>
              <a:t>Initial Response: </a:t>
            </a:r>
          </a:p>
          <a:p>
            <a:r>
              <a:rPr lang="en-US" b="1" dirty="0">
                <a:latin typeface="Palatino Linotype" panose="02040502050505030304" pitchFamily="18" charset="0"/>
              </a:rPr>
              <a:t>Scenario Background</a:t>
            </a:r>
          </a:p>
        </p:txBody>
      </p:sp>
      <p:pic>
        <p:nvPicPr>
          <p:cNvPr id="4" name="Picture 2" descr="Coat of arms of Vermont - Wikipedia">
            <a:extLst>
              <a:ext uri="{FF2B5EF4-FFF2-40B4-BE49-F238E27FC236}">
                <a16:creationId xmlns:a16="http://schemas.microsoft.com/office/drawing/2014/main" id="{5A2BC9CE-504F-8F10-FC4A-486A88E86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201" y="265247"/>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02231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6" name="Rectangle 7175">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78" name="Rectangle 7177">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AutoShape 2"/>
          <p:cNvSpPr>
            <a:spLocks noGrp="1" noChangeArrowheads="1"/>
          </p:cNvSpPr>
          <p:nvPr>
            <p:ph type="title"/>
          </p:nvPr>
        </p:nvSpPr>
        <p:spPr>
          <a:xfrm>
            <a:off x="5181601" y="634946"/>
            <a:ext cx="6368142" cy="1450757"/>
          </a:xfrm>
        </p:spPr>
        <p:txBody>
          <a:bodyPr>
            <a:normAutofit/>
          </a:bodyPr>
          <a:lstStyle/>
          <a:p>
            <a:r>
              <a:rPr lang="en-US" b="0" dirty="0">
                <a:latin typeface="Palatino Linotype" panose="02040502050505030304" pitchFamily="18" charset="0"/>
              </a:rPr>
              <a:t>Date</a:t>
            </a:r>
            <a:r>
              <a:rPr lang="en-US" dirty="0">
                <a:latin typeface="Palatino Linotype" panose="02040502050505030304" pitchFamily="18" charset="0"/>
              </a:rPr>
              <a:t>: October  20th</a:t>
            </a:r>
            <a:br>
              <a:rPr lang="en-US" dirty="0">
                <a:latin typeface="Palatino Linotype" panose="02040502050505030304" pitchFamily="18" charset="0"/>
              </a:rPr>
            </a:br>
            <a:r>
              <a:rPr lang="en-US" b="0" dirty="0">
                <a:latin typeface="Palatino Linotype" panose="02040502050505030304" pitchFamily="18" charset="0"/>
              </a:rPr>
              <a:t>Time: </a:t>
            </a:r>
            <a:r>
              <a:rPr lang="en-US" dirty="0">
                <a:latin typeface="Palatino Linotype" panose="02040502050505030304" pitchFamily="18" charset="0"/>
              </a:rPr>
              <a:t> 3:00 pm</a:t>
            </a:r>
            <a:endParaRPr lang="en-US" b="0" dirty="0">
              <a:latin typeface="Palatino Linotype" panose="02040502050505030304" pitchFamily="18" charset="0"/>
            </a:endParaRPr>
          </a:p>
        </p:txBody>
      </p:sp>
      <p:pic>
        <p:nvPicPr>
          <p:cNvPr id="6" name="Picture 5">
            <a:extLst>
              <a:ext uri="{FF2B5EF4-FFF2-40B4-BE49-F238E27FC236}">
                <a16:creationId xmlns:a16="http://schemas.microsoft.com/office/drawing/2014/main" id="{96095B73-ECA3-4FB0-D551-41153523554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7451" r="27451"/>
          <a:stretch/>
        </p:blipFill>
        <p:spPr>
          <a:xfrm>
            <a:off x="20" y="-12128"/>
            <a:ext cx="4654276" cy="6870127"/>
          </a:xfrm>
          <a:prstGeom prst="rect">
            <a:avLst/>
          </a:prstGeom>
        </p:spPr>
      </p:pic>
      <p:cxnSp>
        <p:nvCxnSpPr>
          <p:cNvPr id="7180" name="Straight Connector 7179">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171" name="Rectangle 3"/>
          <p:cNvSpPr>
            <a:spLocks noGrp="1" noChangeArrowheads="1"/>
          </p:cNvSpPr>
          <p:nvPr>
            <p:ph type="body" idx="1"/>
          </p:nvPr>
        </p:nvSpPr>
        <p:spPr>
          <a:xfrm>
            <a:off x="5181601" y="2198914"/>
            <a:ext cx="6368142" cy="3670180"/>
          </a:xfrm>
        </p:spPr>
        <p:txBody>
          <a:bodyPr vert="horz" lIns="0" tIns="45720" rIns="0" bIns="45720" rtlCol="0">
            <a:normAutofit/>
          </a:bodyPr>
          <a:lstStyle/>
          <a:p>
            <a:endParaRPr lang="en-US" sz="1700" dirty="0">
              <a:latin typeface="Palatino Linotype" panose="02040502050505030304" pitchFamily="18" charset="0"/>
            </a:endParaRPr>
          </a:p>
          <a:p>
            <a:r>
              <a:rPr lang="en-US" sz="1700" dirty="0">
                <a:latin typeface="Palatino Linotype" panose="02040502050505030304" pitchFamily="18" charset="0"/>
              </a:rPr>
              <a:t>The school day has ended, and bus drivers are on their routes getting students home. The weather is clear and sunny, and it is a beautiful autumn day in Vermont.  </a:t>
            </a:r>
          </a:p>
          <a:p>
            <a:r>
              <a:rPr lang="en-US" sz="1700" dirty="0">
                <a:latin typeface="Palatino Linotype" panose="02040502050505030304" pitchFamily="18" charset="0"/>
              </a:rPr>
              <a:t>The driver of bus 225 rounds a corner in the roadway on her normal afternoon route when she sees a small car traveling in her lane coming toward the bus. The driver applies the brakes and veers toward the shoulder of the road but cannot avoid colliding with the oncoming car.   </a:t>
            </a:r>
          </a:p>
          <a:p>
            <a:r>
              <a:rPr lang="en-US" sz="1700" dirty="0">
                <a:latin typeface="Palatino Linotype" panose="02040502050505030304" pitchFamily="18" charset="0"/>
              </a:rPr>
              <a:t>You are alerted of the crash and learn that EMS, fire, and police are all enroute to the scene.</a:t>
            </a:r>
          </a:p>
          <a:p>
            <a:endParaRPr lang="en-US" sz="1700" dirty="0"/>
          </a:p>
        </p:txBody>
      </p:sp>
      <p:pic>
        <p:nvPicPr>
          <p:cNvPr id="2" name="Picture 2" descr="Coat of arms of Vermont - Wikipedia">
            <a:extLst>
              <a:ext uri="{FF2B5EF4-FFF2-40B4-BE49-F238E27FC236}">
                <a16:creationId xmlns:a16="http://schemas.microsoft.com/office/drawing/2014/main" id="{9B8C1077-1F43-6D5E-AD46-0CF74851D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18968" y="111262"/>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548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17" name="Rectangle 8216">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219" name="Rectangle 8218">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194"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latin typeface="Palatino Linotype" panose="02040502050505030304" pitchFamily="18" charset="0"/>
              </a:rPr>
              <a:t>Discussion</a:t>
            </a:r>
          </a:p>
        </p:txBody>
      </p:sp>
      <p:sp>
        <p:nvSpPr>
          <p:cNvPr id="8221" name="Rectangle 8220">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Coat of arms of Vermont - Wikipedia">
            <a:extLst>
              <a:ext uri="{FF2B5EF4-FFF2-40B4-BE49-F238E27FC236}">
                <a16:creationId xmlns:a16="http://schemas.microsoft.com/office/drawing/2014/main" id="{10F4788D-CEB4-9BCE-A846-2D980D189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098" y="5572007"/>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213" name="Rectangle 3">
            <a:extLst>
              <a:ext uri="{FF2B5EF4-FFF2-40B4-BE49-F238E27FC236}">
                <a16:creationId xmlns:a16="http://schemas.microsoft.com/office/drawing/2014/main" id="{956E450A-6CF9-A7CF-396A-9FFB067F0EC4}"/>
              </a:ext>
            </a:extLst>
          </p:cNvPr>
          <p:cNvGraphicFramePr>
            <a:graphicFrameLocks noGrp="1"/>
          </p:cNvGraphicFramePr>
          <p:nvPr>
            <p:ph idx="1"/>
            <p:extLst>
              <p:ext uri="{D42A27DB-BD31-4B8C-83A1-F6EECF244321}">
                <p14:modId xmlns:p14="http://schemas.microsoft.com/office/powerpoint/2010/main" val="3598849363"/>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4873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Content Placeholder 6">
            <a:extLst>
              <a:ext uri="{FF2B5EF4-FFF2-40B4-BE49-F238E27FC236}">
                <a16:creationId xmlns:a16="http://schemas.microsoft.com/office/drawing/2014/main" id="{C93C6F14-0FC9-04DC-84A9-BEEE232ADCF9}"/>
              </a:ext>
            </a:extLst>
          </p:cNvPr>
          <p:cNvSpPr>
            <a:spLocks noGrp="1"/>
          </p:cNvSpPr>
          <p:nvPr>
            <p:ph idx="1"/>
          </p:nvPr>
        </p:nvSpPr>
        <p:spPr>
          <a:xfrm>
            <a:off x="4742016" y="605896"/>
            <a:ext cx="6413663" cy="5646208"/>
          </a:xfrm>
        </p:spPr>
        <p:txBody>
          <a:bodyPr anchor="ctr">
            <a:normAutofit/>
          </a:bodyPr>
          <a:lstStyle/>
          <a:p>
            <a:endParaRPr lang="en-US" dirty="0"/>
          </a:p>
          <a:p>
            <a:pPr algn="ctr"/>
            <a:r>
              <a:rPr lang="en-US" dirty="0">
                <a:latin typeface="+mj-lt"/>
              </a:rPr>
              <a:t>Take five minutes to think about the previous questions and the actions you will take.</a:t>
            </a:r>
          </a:p>
        </p:txBody>
      </p:sp>
      <p:pic>
        <p:nvPicPr>
          <p:cNvPr id="2" name="Picture 2" descr="Coat of arms of Vermont - Wikipedia">
            <a:extLst>
              <a:ext uri="{FF2B5EF4-FFF2-40B4-BE49-F238E27FC236}">
                <a16:creationId xmlns:a16="http://schemas.microsoft.com/office/drawing/2014/main" id="{296A37C5-E40E-9C70-DFCA-0CACE9E4D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884" y="554633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72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1310" y="1188883"/>
            <a:ext cx="2863273" cy="1470183"/>
          </a:xfrm>
        </p:spPr>
        <p:txBody>
          <a:bodyPr/>
          <a:lstStyle/>
          <a:p>
            <a:r>
              <a:rPr lang="en-US" dirty="0">
                <a:latin typeface="Palatino Linotype" panose="02040502050505030304" pitchFamily="18" charset="0"/>
              </a:rPr>
              <a:t>Module 2</a:t>
            </a:r>
          </a:p>
        </p:txBody>
      </p:sp>
      <p:sp>
        <p:nvSpPr>
          <p:cNvPr id="3" name="Subtitle 2"/>
          <p:cNvSpPr>
            <a:spLocks noGrp="1"/>
          </p:cNvSpPr>
          <p:nvPr>
            <p:ph type="subTitle" idx="1"/>
          </p:nvPr>
        </p:nvSpPr>
        <p:spPr>
          <a:xfrm>
            <a:off x="4461165" y="2943896"/>
            <a:ext cx="3103418" cy="1753077"/>
          </a:xfrm>
        </p:spPr>
        <p:txBody>
          <a:bodyPr/>
          <a:lstStyle/>
          <a:p>
            <a:r>
              <a:rPr lang="en-US" b="1" dirty="0">
                <a:latin typeface="Palatino Linotype" panose="02040502050505030304" pitchFamily="18" charset="0"/>
              </a:rPr>
              <a:t>Response</a:t>
            </a:r>
          </a:p>
        </p:txBody>
      </p:sp>
      <p:pic>
        <p:nvPicPr>
          <p:cNvPr id="4" name="Picture 2" descr="Coat of arms of Vermont - Wikipedia">
            <a:extLst>
              <a:ext uri="{FF2B5EF4-FFF2-40B4-BE49-F238E27FC236}">
                <a16:creationId xmlns:a16="http://schemas.microsoft.com/office/drawing/2014/main" id="{4DA0B431-7B32-1533-D626-4C0AA4E9B0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37202" y="355108"/>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95384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1" name="Rectangle 9223">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AutoShape 2"/>
          <p:cNvSpPr>
            <a:spLocks noGrp="1" noChangeArrowheads="1"/>
          </p:cNvSpPr>
          <p:nvPr>
            <p:ph type="title"/>
          </p:nvPr>
        </p:nvSpPr>
        <p:spPr>
          <a:xfrm>
            <a:off x="6411685" y="634946"/>
            <a:ext cx="5127171" cy="1450757"/>
          </a:xfrm>
        </p:spPr>
        <p:txBody>
          <a:bodyPr>
            <a:normAutofit/>
          </a:bodyPr>
          <a:lstStyle/>
          <a:p>
            <a:r>
              <a:rPr lang="en-US" sz="3700" dirty="0">
                <a:latin typeface="Palatino Linotype" panose="02040502050505030304" pitchFamily="18" charset="0"/>
              </a:rPr>
              <a:t>Date: October 20th	</a:t>
            </a:r>
            <a:br>
              <a:rPr lang="en-US" sz="3700" dirty="0">
                <a:latin typeface="Palatino Linotype" panose="02040502050505030304" pitchFamily="18" charset="0"/>
              </a:rPr>
            </a:br>
            <a:r>
              <a:rPr lang="en-US" sz="3700" dirty="0">
                <a:latin typeface="Palatino Linotype" panose="02040502050505030304" pitchFamily="18" charset="0"/>
              </a:rPr>
              <a:t>Time: 3:30 pm</a:t>
            </a:r>
          </a:p>
        </p:txBody>
      </p:sp>
      <p:pic>
        <p:nvPicPr>
          <p:cNvPr id="3" name="Picture 2"/>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1342817" y="1749338"/>
            <a:ext cx="4052376" cy="3039282"/>
          </a:xfrm>
          <a:prstGeom prst="rect">
            <a:avLst/>
          </a:prstGeom>
        </p:spPr>
      </p:pic>
      <p:cxnSp>
        <p:nvCxnSpPr>
          <p:cNvPr id="9232" name="Straight Connector 9225">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219" name="Rectangle 3"/>
          <p:cNvSpPr>
            <a:spLocks noGrp="1" noChangeArrowheads="1"/>
          </p:cNvSpPr>
          <p:nvPr>
            <p:ph type="body" idx="1"/>
          </p:nvPr>
        </p:nvSpPr>
        <p:spPr>
          <a:xfrm>
            <a:off x="6411684" y="2198914"/>
            <a:ext cx="5127172" cy="3670180"/>
          </a:xfrm>
        </p:spPr>
        <p:txBody>
          <a:bodyPr>
            <a:normAutofit/>
          </a:bodyPr>
          <a:lstStyle/>
          <a:p>
            <a:pPr marL="194308" indent="0">
              <a:buNone/>
            </a:pPr>
            <a:endParaRPr lang="en-US" sz="1700" dirty="0">
              <a:latin typeface="Palatino Linotype" panose="02040502050505030304" pitchFamily="18" charset="0"/>
            </a:endParaRPr>
          </a:p>
          <a:p>
            <a:r>
              <a:rPr lang="en-US" sz="1700" dirty="0">
                <a:latin typeface="Palatino Linotype" panose="02040502050505030304" pitchFamily="18" charset="0"/>
              </a:rPr>
              <a:t>You learn that several students are injured, however, the extent of those injuries is unknown at this time. You have learned that the occupants of the car have sustained significant injuries and there is one fatality. The occupants of the car are students at the high school.  </a:t>
            </a:r>
          </a:p>
          <a:p>
            <a:r>
              <a:rPr lang="en-US" sz="1700" dirty="0">
                <a:latin typeface="Palatino Linotype" panose="02040502050505030304" pitchFamily="18" charset="0"/>
              </a:rPr>
              <a:t>Occupants of the car and some of the students from the bus have been transported to the local area hospital. Students have begun to make cell phone calls and send text messages, as well as send out live feeds from the scene. </a:t>
            </a:r>
          </a:p>
        </p:txBody>
      </p:sp>
      <p:sp>
        <p:nvSpPr>
          <p:cNvPr id="9233" name="Rectangle 9227">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230" name="Rectangle 9229">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2" descr="Coat of arms of Vermont - Wikipedia">
            <a:extLst>
              <a:ext uri="{FF2B5EF4-FFF2-40B4-BE49-F238E27FC236}">
                <a16:creationId xmlns:a16="http://schemas.microsoft.com/office/drawing/2014/main" id="{E520F57F-D35A-7CFC-308C-65CED34803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03190" y="264832"/>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448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251" name="Rectangle 1025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242"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rPr>
              <a:t>Discussion</a:t>
            </a:r>
          </a:p>
        </p:txBody>
      </p:sp>
      <p:sp>
        <p:nvSpPr>
          <p:cNvPr id="10253" name="Rectangle 1025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Coat of arms of Vermont - Wikipedia">
            <a:extLst>
              <a:ext uri="{FF2B5EF4-FFF2-40B4-BE49-F238E27FC236}">
                <a16:creationId xmlns:a16="http://schemas.microsoft.com/office/drawing/2014/main" id="{D62F06B3-7326-38B2-B726-0B7EC827A3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75" y="588396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5" name="Rectangle 3">
            <a:extLst>
              <a:ext uri="{FF2B5EF4-FFF2-40B4-BE49-F238E27FC236}">
                <a16:creationId xmlns:a16="http://schemas.microsoft.com/office/drawing/2014/main" id="{BAE2D733-6D1C-311B-107A-3812739EC168}"/>
              </a:ext>
            </a:extLst>
          </p:cNvPr>
          <p:cNvGraphicFramePr/>
          <p:nvPr>
            <p:extLst>
              <p:ext uri="{D42A27DB-BD31-4B8C-83A1-F6EECF244321}">
                <p14:modId xmlns:p14="http://schemas.microsoft.com/office/powerpoint/2010/main" val="8332320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268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2800" y="1429028"/>
            <a:ext cx="2863273" cy="1470183"/>
          </a:xfrm>
        </p:spPr>
        <p:txBody>
          <a:bodyPr/>
          <a:lstStyle/>
          <a:p>
            <a:r>
              <a:rPr lang="en-US" dirty="0">
                <a:latin typeface="Palatino Linotype" panose="02040502050505030304" pitchFamily="18" charset="0"/>
              </a:rPr>
              <a:t>Module 3</a:t>
            </a:r>
          </a:p>
        </p:txBody>
      </p:sp>
      <p:sp>
        <p:nvSpPr>
          <p:cNvPr id="3" name="Subtitle 2"/>
          <p:cNvSpPr>
            <a:spLocks noGrp="1"/>
          </p:cNvSpPr>
          <p:nvPr>
            <p:ph type="subTitle" idx="1"/>
          </p:nvPr>
        </p:nvSpPr>
        <p:spPr>
          <a:xfrm>
            <a:off x="4359565" y="3359532"/>
            <a:ext cx="3389744" cy="1753077"/>
          </a:xfrm>
        </p:spPr>
        <p:txBody>
          <a:bodyPr/>
          <a:lstStyle/>
          <a:p>
            <a:r>
              <a:rPr lang="en-US" b="1" dirty="0">
                <a:latin typeface="Palatino Linotype" panose="02040502050505030304" pitchFamily="18" charset="0"/>
              </a:rPr>
              <a:t>Response – Scenario Update</a:t>
            </a:r>
          </a:p>
        </p:txBody>
      </p:sp>
      <p:pic>
        <p:nvPicPr>
          <p:cNvPr id="4" name="Picture 2" descr="Coat of arms of Vermont - Wikipedia">
            <a:extLst>
              <a:ext uri="{FF2B5EF4-FFF2-40B4-BE49-F238E27FC236}">
                <a16:creationId xmlns:a16="http://schemas.microsoft.com/office/drawing/2014/main" id="{1E6CCFB3-644B-923C-50D6-2DAED7CAB4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80641" y="336256"/>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685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72" name="Rectangle 11271">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274" name="Rectangle 11273">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6" name="AutoShape 2"/>
          <p:cNvSpPr>
            <a:spLocks noGrp="1" noChangeArrowheads="1"/>
          </p:cNvSpPr>
          <p:nvPr>
            <p:ph type="title"/>
          </p:nvPr>
        </p:nvSpPr>
        <p:spPr>
          <a:xfrm>
            <a:off x="492370" y="605896"/>
            <a:ext cx="3084844" cy="5646208"/>
          </a:xfrm>
        </p:spPr>
        <p:txBody>
          <a:bodyPr anchor="ctr">
            <a:normAutofit/>
          </a:bodyPr>
          <a:lstStyle/>
          <a:p>
            <a:r>
              <a:rPr lang="en-US" sz="2000" dirty="0">
                <a:solidFill>
                  <a:srgbClr val="FFFFFF"/>
                </a:solidFill>
                <a:latin typeface="Palatino Linotype" panose="02040502050505030304" pitchFamily="18" charset="0"/>
              </a:rPr>
              <a:t>Date:</a:t>
            </a:r>
            <a:r>
              <a:rPr lang="en-US" sz="3600" dirty="0">
                <a:solidFill>
                  <a:srgbClr val="FFFFFF"/>
                </a:solidFill>
                <a:latin typeface="Palatino Linotype" panose="02040502050505030304" pitchFamily="18" charset="0"/>
              </a:rPr>
              <a:t> </a:t>
            </a:r>
            <a:r>
              <a:rPr lang="en-US" sz="2000" dirty="0">
                <a:solidFill>
                  <a:srgbClr val="FFFFFF"/>
                </a:solidFill>
                <a:latin typeface="Palatino Linotype" panose="02040502050505030304" pitchFamily="18" charset="0"/>
              </a:rPr>
              <a:t>October 20th </a:t>
            </a:r>
            <a:r>
              <a:rPr lang="en-US" sz="3600" dirty="0">
                <a:solidFill>
                  <a:srgbClr val="FFFFFF"/>
                </a:solidFill>
                <a:latin typeface="Palatino Linotype" panose="02040502050505030304" pitchFamily="18" charset="0"/>
              </a:rPr>
              <a:t>	</a:t>
            </a:r>
            <a:br>
              <a:rPr lang="en-US" sz="3600" dirty="0">
                <a:solidFill>
                  <a:srgbClr val="FFFFFF"/>
                </a:solidFill>
                <a:latin typeface="Palatino Linotype" panose="02040502050505030304" pitchFamily="18" charset="0"/>
              </a:rPr>
            </a:br>
            <a:r>
              <a:rPr lang="en-US" sz="2000" dirty="0">
                <a:solidFill>
                  <a:srgbClr val="FFFFFF"/>
                </a:solidFill>
                <a:latin typeface="Palatino Linotype" panose="02040502050505030304" pitchFamily="18" charset="0"/>
              </a:rPr>
              <a:t>Time: 4:30 pm</a:t>
            </a:r>
          </a:p>
        </p:txBody>
      </p:sp>
      <p:sp>
        <p:nvSpPr>
          <p:cNvPr id="11276" name="Rectangle 11275">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267" name="Rectangle 3"/>
          <p:cNvSpPr>
            <a:spLocks noGrp="1" noChangeArrowheads="1"/>
          </p:cNvSpPr>
          <p:nvPr>
            <p:ph type="body" idx="1"/>
          </p:nvPr>
        </p:nvSpPr>
        <p:spPr>
          <a:xfrm>
            <a:off x="4742016" y="605896"/>
            <a:ext cx="6413663" cy="5646208"/>
          </a:xfrm>
        </p:spPr>
        <p:txBody>
          <a:bodyPr anchor="ctr">
            <a:normAutofit/>
          </a:bodyPr>
          <a:lstStyle/>
          <a:p>
            <a:pPr marL="194308" indent="0">
              <a:buNone/>
            </a:pPr>
            <a:r>
              <a:rPr lang="en-US" dirty="0">
                <a:latin typeface="+mj-lt"/>
              </a:rPr>
              <a:t>School officials report to the hospital. The names of the injured and deceased have not been officially released but due to social media a great deal of information has been generated to include the identity of the student who died. Some of the information that has been generated on social media and through other sources is inaccurate.</a:t>
            </a:r>
          </a:p>
          <a:p>
            <a:pPr marL="194308" indent="0">
              <a:buNone/>
            </a:pPr>
            <a:r>
              <a:rPr lang="en-US" dirty="0">
                <a:latin typeface="+mj-lt"/>
              </a:rPr>
              <a:t>Several Vermont news stations and newspapers are requesting an interview with a school representative. </a:t>
            </a:r>
          </a:p>
        </p:txBody>
      </p:sp>
      <p:pic>
        <p:nvPicPr>
          <p:cNvPr id="3" name="Picture 2" descr="Coat of arms of Vermont - Wikipedia">
            <a:extLst>
              <a:ext uri="{FF2B5EF4-FFF2-40B4-BE49-F238E27FC236}">
                <a16:creationId xmlns:a16="http://schemas.microsoft.com/office/drawing/2014/main" id="{053EF681-57C1-E51D-B956-10D4A2514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74909"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60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306" name="Rectangle 12305">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308" name="Rectangle 12307">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290"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latin typeface="Palatino Linotype" panose="02040502050505030304" pitchFamily="18" charset="0"/>
              </a:rPr>
              <a:t>Discussion</a:t>
            </a:r>
          </a:p>
        </p:txBody>
      </p:sp>
      <p:sp>
        <p:nvSpPr>
          <p:cNvPr id="12310" name="Rectangle 12309">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Coat of arms of Vermont - Wikipedia">
            <a:extLst>
              <a:ext uri="{FF2B5EF4-FFF2-40B4-BE49-F238E27FC236}">
                <a16:creationId xmlns:a16="http://schemas.microsoft.com/office/drawing/2014/main" id="{1E78D57A-174B-2FFD-A4FD-F71A9070FF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79" y="537527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302" name="Rectangle 3">
            <a:extLst>
              <a:ext uri="{FF2B5EF4-FFF2-40B4-BE49-F238E27FC236}">
                <a16:creationId xmlns:a16="http://schemas.microsoft.com/office/drawing/2014/main" id="{C48C2A10-5C37-1019-2804-E47AD3EB18BB}"/>
              </a:ext>
            </a:extLst>
          </p:cNvPr>
          <p:cNvGraphicFramePr/>
          <p:nvPr>
            <p:extLst>
              <p:ext uri="{D42A27DB-BD31-4B8C-83A1-F6EECF244321}">
                <p14:modId xmlns:p14="http://schemas.microsoft.com/office/powerpoint/2010/main" val="804097605"/>
              </p:ext>
            </p:extLst>
          </p:nvPr>
        </p:nvGraphicFramePr>
        <p:xfrm>
          <a:off x="4741863" y="639763"/>
          <a:ext cx="6797675" cy="52486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3763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Welcome and Introductions</a:t>
            </a:r>
          </a:p>
        </p:txBody>
      </p:sp>
      <p:sp>
        <p:nvSpPr>
          <p:cNvPr id="3" name="Content Placeholder 2"/>
          <p:cNvSpPr>
            <a:spLocks noGrp="1"/>
          </p:cNvSpPr>
          <p:nvPr>
            <p:ph idx="1"/>
          </p:nvPr>
        </p:nvSpPr>
        <p:spPr>
          <a:xfrm>
            <a:off x="1097279" y="1845734"/>
            <a:ext cx="6454987" cy="4023360"/>
          </a:xfrm>
        </p:spPr>
        <p:txBody>
          <a:bodyPr>
            <a:normAutofit/>
          </a:bodyPr>
          <a:lstStyle/>
          <a:p>
            <a:pPr marL="457200" lvl="1" indent="-228600">
              <a:buFont typeface="Arial" panose="020B0604020202020204" pitchFamily="34" charset="0"/>
              <a:buChar char="•"/>
            </a:pPr>
            <a:r>
              <a:rPr lang="en-US" dirty="0">
                <a:latin typeface="+mj-lt"/>
              </a:rPr>
              <a:t>Opening remarks</a:t>
            </a:r>
          </a:p>
          <a:p>
            <a:pPr marL="457200" lvl="1" indent="-228600">
              <a:buFont typeface="Arial" panose="020B0604020202020204" pitchFamily="34" charset="0"/>
              <a:buChar char="•"/>
            </a:pPr>
            <a:r>
              <a:rPr lang="en-US" dirty="0">
                <a:latin typeface="+mj-lt"/>
              </a:rPr>
              <a:t>Facilitator</a:t>
            </a:r>
          </a:p>
          <a:p>
            <a:pPr marL="457200" lvl="1" indent="-228600">
              <a:buFont typeface="Arial" panose="020B0604020202020204" pitchFamily="34" charset="0"/>
              <a:buChar char="•"/>
            </a:pPr>
            <a:r>
              <a:rPr lang="en-US" dirty="0">
                <a:latin typeface="+mj-lt"/>
              </a:rPr>
              <a:t>What do we hope to gain from this exercise?</a:t>
            </a:r>
          </a:p>
          <a:p>
            <a:pPr marL="228600" lvl="1" indent="0">
              <a:buNone/>
            </a:pPr>
            <a:endParaRPr lang="en-US" dirty="0"/>
          </a:p>
        </p:txBody>
      </p:sp>
      <p:pic>
        <p:nvPicPr>
          <p:cNvPr id="4" name="Picture 2" descr="Coat of arms of Vermont - Wikipedia">
            <a:extLst>
              <a:ext uri="{FF2B5EF4-FFF2-40B4-BE49-F238E27FC236}">
                <a16:creationId xmlns:a16="http://schemas.microsoft.com/office/drawing/2014/main" id="{16BE625A-F315-FB0A-6A7C-BE5D69A8EC4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577961" y="178229"/>
            <a:ext cx="1033517" cy="124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75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2800" y="1429028"/>
            <a:ext cx="2863273" cy="1470183"/>
          </a:xfrm>
        </p:spPr>
        <p:txBody>
          <a:bodyPr/>
          <a:lstStyle/>
          <a:p>
            <a:r>
              <a:rPr lang="en-US" dirty="0">
                <a:latin typeface="Palatino Linotype" panose="02040502050505030304" pitchFamily="18" charset="0"/>
              </a:rPr>
              <a:t>Module 4</a:t>
            </a:r>
          </a:p>
        </p:txBody>
      </p:sp>
      <p:sp>
        <p:nvSpPr>
          <p:cNvPr id="3" name="Subtitle 2"/>
          <p:cNvSpPr>
            <a:spLocks noGrp="1"/>
          </p:cNvSpPr>
          <p:nvPr>
            <p:ph type="subTitle" idx="1"/>
          </p:nvPr>
        </p:nvSpPr>
        <p:spPr>
          <a:xfrm>
            <a:off x="4359565" y="3359532"/>
            <a:ext cx="3389744" cy="1753077"/>
          </a:xfrm>
        </p:spPr>
        <p:txBody>
          <a:bodyPr/>
          <a:lstStyle/>
          <a:p>
            <a:r>
              <a:rPr lang="en-US" b="1" dirty="0">
                <a:latin typeface="Palatino Linotype" panose="02040502050505030304" pitchFamily="18" charset="0"/>
              </a:rPr>
              <a:t>Recovery</a:t>
            </a:r>
          </a:p>
        </p:txBody>
      </p:sp>
      <p:pic>
        <p:nvPicPr>
          <p:cNvPr id="4" name="Picture 2" descr="Coat of arms of Vermont - Wikipedia">
            <a:extLst>
              <a:ext uri="{FF2B5EF4-FFF2-40B4-BE49-F238E27FC236}">
                <a16:creationId xmlns:a16="http://schemas.microsoft.com/office/drawing/2014/main" id="{ADF2B36A-5B63-F217-3527-BFE2E79CA9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4336" y="279694"/>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98878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dirty="0"/>
              <a:t>Scenario Update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643192" y="1837927"/>
            <a:ext cx="5451627" cy="2862104"/>
          </a:xfrm>
          <a:prstGeom prst="rect">
            <a:avLst/>
          </a:prstGeom>
        </p:spPr>
      </p:pic>
      <p:cxnSp>
        <p:nvCxnSpPr>
          <p:cNvPr id="12" name="Straight Connector 11">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6411684" y="2198913"/>
            <a:ext cx="5127172" cy="3878693"/>
          </a:xfrm>
        </p:spPr>
        <p:txBody>
          <a:bodyPr>
            <a:normAutofit fontScale="92500" lnSpcReduction="10000"/>
          </a:bodyPr>
          <a:lstStyle/>
          <a:p>
            <a:r>
              <a:rPr lang="en-US" dirty="0">
                <a:latin typeface="Palatino Linotype" panose="02040502050505030304" pitchFamily="18" charset="0"/>
              </a:rPr>
              <a:t>Several hours have passed, and you have learned that the preliminary investigation revealed that the car’s operator was traveling at a high rate of speed and had crossed the roadway’s center line directly in the path of the oncoming school bus.  </a:t>
            </a:r>
          </a:p>
          <a:p>
            <a:r>
              <a:rPr lang="en-US" dirty="0">
                <a:latin typeface="Palatino Linotype" panose="02040502050505030304" pitchFamily="18" charset="0"/>
              </a:rPr>
              <a:t>In spite of the bus driver’s best efforts, there was no way to have avoided the crash.</a:t>
            </a:r>
          </a:p>
          <a:p>
            <a:r>
              <a:rPr lang="en-US" dirty="0">
                <a:latin typeface="Palatino Linotype" panose="02040502050505030304" pitchFamily="18" charset="0"/>
              </a:rPr>
              <a:t>All injuries to the students on the bus were minor and those that were transported to the hospital have been released.</a:t>
            </a:r>
          </a:p>
          <a:p>
            <a:r>
              <a:rPr lang="en-US" dirty="0">
                <a:latin typeface="Palatino Linotype" panose="02040502050505030304" pitchFamily="18" charset="0"/>
              </a:rPr>
              <a:t>The students in the car that survived the crash remain hospitalized with serious injuries.</a:t>
            </a:r>
          </a:p>
          <a:p>
            <a:endParaRPr lang="en-US" dirty="0">
              <a:latin typeface="Palatino Linotype" panose="02040502050505030304" pitchFamily="18" charset="0"/>
            </a:endParaRPr>
          </a:p>
          <a:p>
            <a:endParaRPr lang="en-US" dirty="0">
              <a:latin typeface="Palatino Linotype" panose="02040502050505030304" pitchFamily="18" charset="0"/>
            </a:endParaRPr>
          </a:p>
          <a:p>
            <a:pPr marL="194308" indent="0">
              <a:buNone/>
            </a:pPr>
            <a:endParaRPr lang="en-US" dirty="0">
              <a:latin typeface="Palatino Linotype" panose="02040502050505030304" pitchFamily="18" charset="0"/>
            </a:endParaRPr>
          </a:p>
        </p:txBody>
      </p:sp>
      <p:sp>
        <p:nvSpPr>
          <p:cNvPr id="14" name="Rectangle 13">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5" name="Picture 2" descr="Coat of arms of Vermont - Wikipedia">
            <a:extLst>
              <a:ext uri="{FF2B5EF4-FFF2-40B4-BE49-F238E27FC236}">
                <a16:creationId xmlns:a16="http://schemas.microsoft.com/office/drawing/2014/main" id="{C3F7D6B0-B9B3-7F84-4CC8-BE59EF3BBE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4336" y="279694"/>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10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E3E6015-CA7C-C27D-E65E-4222EF02777E}"/>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Discussion</a:t>
            </a:r>
          </a:p>
        </p:txBody>
      </p:sp>
      <p:sp>
        <p:nvSpPr>
          <p:cNvPr id="23" name="Rectangle 22">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2" descr="Coat of arms of Vermont - Wikipedia">
            <a:extLst>
              <a:ext uri="{FF2B5EF4-FFF2-40B4-BE49-F238E27FC236}">
                <a16:creationId xmlns:a16="http://schemas.microsoft.com/office/drawing/2014/main" id="{E7146FC8-F9E8-1F14-1901-4D9ABA558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475" y="70144"/>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Content Placeholder 2">
            <a:extLst>
              <a:ext uri="{FF2B5EF4-FFF2-40B4-BE49-F238E27FC236}">
                <a16:creationId xmlns:a16="http://schemas.microsoft.com/office/drawing/2014/main" id="{38C10236-6DF2-0FCB-BBBE-DCF381963616}"/>
              </a:ext>
            </a:extLst>
          </p:cNvPr>
          <p:cNvGraphicFramePr>
            <a:graphicFrameLocks noGrp="1"/>
          </p:cNvGraphicFramePr>
          <p:nvPr>
            <p:ph idx="1"/>
            <p:extLst>
              <p:ext uri="{D42A27DB-BD31-4B8C-83A1-F6EECF244321}">
                <p14:modId xmlns:p14="http://schemas.microsoft.com/office/powerpoint/2010/main" val="984890697"/>
              </p:ext>
            </p:extLst>
          </p:nvPr>
        </p:nvGraphicFramePr>
        <p:xfrm>
          <a:off x="4741863" y="311085"/>
          <a:ext cx="6797675" cy="645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57091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323" name="Rectangle 1332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314" name="AutoShape 2"/>
          <p:cNvSpPr>
            <a:spLocks noGrp="1" noChangeArrowheads="1"/>
          </p:cNvSpPr>
          <p:nvPr>
            <p:ph type="title"/>
          </p:nvPr>
        </p:nvSpPr>
        <p:spPr>
          <a:xfrm>
            <a:off x="492370" y="516835"/>
            <a:ext cx="3084844" cy="5772840"/>
          </a:xfrm>
        </p:spPr>
        <p:txBody>
          <a:bodyPr anchor="ctr">
            <a:normAutofit/>
          </a:bodyPr>
          <a:lstStyle/>
          <a:p>
            <a:r>
              <a:rPr lang="en-US" sz="3600" b="0">
                <a:solidFill>
                  <a:srgbClr val="FFFFFF"/>
                </a:solidFill>
                <a:latin typeface="Palatino Linotype" panose="02040502050505030304" pitchFamily="18" charset="0"/>
              </a:rPr>
              <a:t>Hotwash</a:t>
            </a:r>
          </a:p>
        </p:txBody>
      </p:sp>
      <p:sp>
        <p:nvSpPr>
          <p:cNvPr id="13325" name="Rectangle 1332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Coat of arms of Vermont - Wikipedia">
            <a:extLst>
              <a:ext uri="{FF2B5EF4-FFF2-40B4-BE49-F238E27FC236}">
                <a16:creationId xmlns:a16="http://schemas.microsoft.com/office/drawing/2014/main" id="{0547B778-AE16-BDA3-C6BA-E0D3CD535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7" y="583247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317" name="Rectangle 3">
            <a:extLst>
              <a:ext uri="{FF2B5EF4-FFF2-40B4-BE49-F238E27FC236}">
                <a16:creationId xmlns:a16="http://schemas.microsoft.com/office/drawing/2014/main" id="{2872BE13-42B4-045A-BCFA-92EE04D24763}"/>
              </a:ext>
            </a:extLst>
          </p:cNvPr>
          <p:cNvGraphicFramePr/>
          <p:nvPr>
            <p:extLst>
              <p:ext uri="{D42A27DB-BD31-4B8C-83A1-F6EECF244321}">
                <p14:modId xmlns:p14="http://schemas.microsoft.com/office/powerpoint/2010/main" val="365270447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2147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0E5B315-592C-487A-A815-6F61A98F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E046CA-18CB-4F2C-A9BE-BA9720B9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66800" y="5252936"/>
            <a:ext cx="10058400" cy="1028715"/>
          </a:xfrm>
        </p:spPr>
        <p:txBody>
          <a:bodyPr>
            <a:normAutofit/>
          </a:bodyPr>
          <a:lstStyle/>
          <a:p>
            <a:pPr algn="ctr"/>
            <a:r>
              <a:rPr lang="en-US">
                <a:solidFill>
                  <a:srgbClr val="FFFFFF"/>
                </a:solidFill>
                <a:latin typeface="Palatino Linotype" panose="02040502050505030304" pitchFamily="18" charset="0"/>
              </a:rPr>
              <a:t>Where do we go from here?</a:t>
            </a:r>
          </a:p>
        </p:txBody>
      </p:sp>
      <p:sp>
        <p:nvSpPr>
          <p:cNvPr id="13" name="Rectangle 12">
            <a:extLst>
              <a:ext uri="{FF2B5EF4-FFF2-40B4-BE49-F238E27FC236}">
                <a16:creationId xmlns:a16="http://schemas.microsoft.com/office/drawing/2014/main" id="{ED2F258D-E518-486A-8D50-E9A11EF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Coat of arms of Vermont - Wikipedia">
            <a:extLst>
              <a:ext uri="{FF2B5EF4-FFF2-40B4-BE49-F238E27FC236}">
                <a16:creationId xmlns:a16="http://schemas.microsoft.com/office/drawing/2014/main" id="{EEAB4902-4F04-046C-0CA0-9A9AD975A6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6629" y="279695"/>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3401113078"/>
              </p:ext>
            </p:extLst>
          </p:nvPr>
        </p:nvGraphicFramePr>
        <p:xfrm>
          <a:off x="643466" y="850047"/>
          <a:ext cx="10900479" cy="3206083"/>
        </p:xfrm>
        <a:graphic>
          <a:graphicData uri="http://schemas.openxmlformats.org/drawingml/2006/table">
            <a:tbl>
              <a:tblPr firstRow="1" bandRow="1">
                <a:tableStyleId>{5C22544A-7EE6-4342-B048-85BDC9FD1C3A}</a:tableStyleId>
              </a:tblPr>
              <a:tblGrid>
                <a:gridCol w="3633493">
                  <a:extLst>
                    <a:ext uri="{9D8B030D-6E8A-4147-A177-3AD203B41FA5}">
                      <a16:colId xmlns:a16="http://schemas.microsoft.com/office/drawing/2014/main" val="20000"/>
                    </a:ext>
                  </a:extLst>
                </a:gridCol>
                <a:gridCol w="3633493">
                  <a:extLst>
                    <a:ext uri="{9D8B030D-6E8A-4147-A177-3AD203B41FA5}">
                      <a16:colId xmlns:a16="http://schemas.microsoft.com/office/drawing/2014/main" val="20001"/>
                    </a:ext>
                  </a:extLst>
                </a:gridCol>
                <a:gridCol w="3633493">
                  <a:extLst>
                    <a:ext uri="{9D8B030D-6E8A-4147-A177-3AD203B41FA5}">
                      <a16:colId xmlns:a16="http://schemas.microsoft.com/office/drawing/2014/main" val="20002"/>
                    </a:ext>
                  </a:extLst>
                </a:gridCol>
              </a:tblGrid>
              <a:tr h="1634473">
                <a:tc>
                  <a:txBody>
                    <a:bodyPr/>
                    <a:lstStyle/>
                    <a:p>
                      <a:r>
                        <a:rPr lang="en-US" sz="3100">
                          <a:solidFill>
                            <a:srgbClr val="507372"/>
                          </a:solidFill>
                        </a:rPr>
                        <a:t>Specific Issues Identified</a:t>
                      </a:r>
                    </a:p>
                  </a:txBody>
                  <a:tcPr marL="157161" marR="157161" marT="78580" marB="78580">
                    <a:solidFill>
                      <a:srgbClr val="B0C8C7"/>
                    </a:solidFill>
                  </a:tcPr>
                </a:tc>
                <a:tc>
                  <a:txBody>
                    <a:bodyPr/>
                    <a:lstStyle/>
                    <a:p>
                      <a:r>
                        <a:rPr lang="en-US" sz="3100">
                          <a:solidFill>
                            <a:srgbClr val="507372"/>
                          </a:solidFill>
                        </a:rPr>
                        <a:t>Person</a:t>
                      </a:r>
                      <a:r>
                        <a:rPr lang="en-US" sz="3100" baseline="0">
                          <a:solidFill>
                            <a:srgbClr val="507372"/>
                          </a:solidFill>
                        </a:rPr>
                        <a:t> assigned to follow-up</a:t>
                      </a:r>
                      <a:endParaRPr lang="en-US" sz="3100">
                        <a:solidFill>
                          <a:srgbClr val="507372"/>
                        </a:solidFill>
                      </a:endParaRPr>
                    </a:p>
                  </a:txBody>
                  <a:tcPr marL="157161" marR="157161" marT="78580" marB="78580">
                    <a:solidFill>
                      <a:srgbClr val="B0C8C7"/>
                    </a:solidFill>
                  </a:tcPr>
                </a:tc>
                <a:tc>
                  <a:txBody>
                    <a:bodyPr/>
                    <a:lstStyle/>
                    <a:p>
                      <a:r>
                        <a:rPr lang="en-US" sz="3100">
                          <a:solidFill>
                            <a:srgbClr val="507372"/>
                          </a:solidFill>
                        </a:rPr>
                        <a:t>Timeline</a:t>
                      </a:r>
                      <a:r>
                        <a:rPr lang="en-US" sz="3100" baseline="0">
                          <a:solidFill>
                            <a:srgbClr val="507372"/>
                          </a:solidFill>
                        </a:rPr>
                        <a:t> of completion</a:t>
                      </a:r>
                    </a:p>
                    <a:p>
                      <a:r>
                        <a:rPr lang="en-US" sz="3100" baseline="0">
                          <a:solidFill>
                            <a:srgbClr val="507372"/>
                          </a:solidFill>
                        </a:rPr>
                        <a:t>3, 6, 9 months…</a:t>
                      </a:r>
                      <a:endParaRPr lang="en-US" sz="3100">
                        <a:solidFill>
                          <a:srgbClr val="507372"/>
                        </a:solidFill>
                      </a:endParaRPr>
                    </a:p>
                  </a:txBody>
                  <a:tcPr marL="157161" marR="157161" marT="78580" marB="78580">
                    <a:solidFill>
                      <a:srgbClr val="B0C8C7"/>
                    </a:solidFill>
                  </a:tcPr>
                </a:tc>
                <a:extLst>
                  <a:ext uri="{0D108BD9-81ED-4DB2-BD59-A6C34878D82A}">
                    <a16:rowId xmlns:a16="http://schemas.microsoft.com/office/drawing/2014/main" val="10000"/>
                  </a:ext>
                </a:extLst>
              </a:tr>
              <a:tr h="785805">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extLst>
                  <a:ext uri="{0D108BD9-81ED-4DB2-BD59-A6C34878D82A}">
                    <a16:rowId xmlns:a16="http://schemas.microsoft.com/office/drawing/2014/main" val="10001"/>
                  </a:ext>
                </a:extLst>
              </a:tr>
              <a:tr h="785805">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tc>
                  <a:txBody>
                    <a:bodyPr/>
                    <a:lstStyle/>
                    <a:p>
                      <a:endParaRPr lang="en-US" sz="3100">
                        <a:solidFill>
                          <a:srgbClr val="507372"/>
                        </a:solidFill>
                      </a:endParaRPr>
                    </a:p>
                  </a:txBody>
                  <a:tcPr marL="157161" marR="157161" marT="78580" marB="78580">
                    <a:solidFill>
                      <a:srgbClr val="B0C8C7"/>
                    </a:solidFill>
                  </a:tcPr>
                </a:tc>
                <a:extLst>
                  <a:ext uri="{0D108BD9-81ED-4DB2-BD59-A6C34878D82A}">
                    <a16:rowId xmlns:a16="http://schemas.microsoft.com/office/drawing/2014/main" val="4252036349"/>
                  </a:ext>
                </a:extLst>
              </a:tr>
            </a:tbl>
          </a:graphicData>
        </a:graphic>
      </p:graphicFrame>
    </p:spTree>
    <p:extLst>
      <p:ext uri="{BB962C8B-B14F-4D97-AF65-F5344CB8AC3E}">
        <p14:creationId xmlns:p14="http://schemas.microsoft.com/office/powerpoint/2010/main" val="3192631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209800" y="0"/>
            <a:ext cx="7772400" cy="1009655"/>
          </a:xfrm>
          <a:prstGeom prst="rect">
            <a:avLst/>
          </a:prstGeom>
        </p:spPr>
        <p:txBody>
          <a:bodyPr vert="horz" lIns="91440" tIns="0" rIns="91440" bIns="0" rtlCol="0" anchor="b">
            <a:noAutofit/>
          </a:bodyPr>
          <a:lstStyle>
            <a:lvl1pPr algn="l" defTabSz="914400" rtl="0" eaLnBrk="1" latinLnBrk="0" hangingPunct="1">
              <a:lnSpc>
                <a:spcPct val="85000"/>
              </a:lnSpc>
              <a:spcBef>
                <a:spcPct val="0"/>
              </a:spcBef>
              <a:buNone/>
              <a:defRPr sz="3600" b="0" kern="1200" spc="-50" baseline="0">
                <a:solidFill>
                  <a:srgbClr val="FFFFFF"/>
                </a:solidFill>
                <a:latin typeface="+mj-lt"/>
                <a:ea typeface="+mj-ea"/>
                <a:cs typeface="+mj-cs"/>
              </a:defRPr>
            </a:lvl1pPr>
          </a:lstStyle>
          <a:p>
            <a:pPr algn="ctr"/>
            <a:r>
              <a:rPr lang="en-US" sz="4800" b="1" dirty="0">
                <a:solidFill>
                  <a:schemeClr val="tx1"/>
                </a:solidFill>
              </a:rPr>
              <a:t>Stay Connected With Us</a:t>
            </a:r>
          </a:p>
        </p:txBody>
      </p:sp>
      <p:sp>
        <p:nvSpPr>
          <p:cNvPr id="11" name="Shape 447"/>
          <p:cNvSpPr>
            <a:spLocks noChangeArrowheads="1"/>
          </p:cNvSpPr>
          <p:nvPr/>
        </p:nvSpPr>
        <p:spPr bwMode="auto">
          <a:xfrm>
            <a:off x="1765738" y="1862499"/>
            <a:ext cx="9836142" cy="3731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400000"/>
                <a:headEnd/>
                <a:tailEnd/>
              </a14:hiddenLine>
            </a:ext>
            <a:ext uri="{C572A759-6A51-4108-AA02-DFA0A04FC94B}">
              <ma14:wrappingTextBoxFlag xmlns="" xmlns:ma14="http://schemas.microsoft.com/office/mac/drawingml/2011/main" val="1"/>
            </a:ext>
          </a:extLst>
        </p:spPr>
        <p:txBody>
          <a:bodyPr wrap="square" lIns="0" tIns="0" rIns="0" bIns="0">
            <a:spAutoFit/>
          </a:bodyPr>
          <a:lstStyle/>
          <a:p>
            <a:pPr defTabSz="411163"/>
            <a:r>
              <a:rPr lang="en-US" sz="2200" dirty="0">
                <a:latin typeface="+mj-lt"/>
              </a:rPr>
              <a:t>We would like to know if this exercise was helpful and hear about your experience with this training. Please reach out to us with your feedback to help us improve future training.</a:t>
            </a:r>
          </a:p>
          <a:p>
            <a:pPr defTabSz="411163"/>
            <a:endParaRPr lang="en-US" sz="2200" dirty="0">
              <a:latin typeface="+mj-lt"/>
            </a:endParaRPr>
          </a:p>
          <a:p>
            <a:pPr defTabSz="411163"/>
            <a:r>
              <a:rPr lang="en-US" sz="2200" dirty="0">
                <a:latin typeface="+mj-lt"/>
              </a:rPr>
              <a:t>Rob Evans, Vermont School </a:t>
            </a:r>
            <a:r>
              <a:rPr lang="en-US" sz="2200">
                <a:latin typeface="+mj-lt"/>
              </a:rPr>
              <a:t>Safety Liaison </a:t>
            </a:r>
            <a:r>
              <a:rPr lang="en-US" sz="2200" dirty="0">
                <a:latin typeface="+mj-lt"/>
                <a:hlinkClick r:id="rId2"/>
              </a:rPr>
              <a:t>revans@cosecure.com</a:t>
            </a:r>
            <a:r>
              <a:rPr lang="en-US" sz="2200" dirty="0">
                <a:latin typeface="+mj-lt"/>
              </a:rPr>
              <a:t>.</a:t>
            </a:r>
          </a:p>
          <a:p>
            <a:pPr defTabSz="411163"/>
            <a:endParaRPr lang="en-US" sz="2200" dirty="0">
              <a:latin typeface="+mj-lt"/>
            </a:endParaRPr>
          </a:p>
          <a:p>
            <a:pPr defTabSz="411163"/>
            <a:r>
              <a:rPr lang="en-US" sz="2200" dirty="0">
                <a:latin typeface="+mj-lt"/>
              </a:rPr>
              <a:t>Sunni Eriksen, School Safety Programs Manager </a:t>
            </a:r>
            <a:r>
              <a:rPr lang="en-US" sz="2200" dirty="0">
                <a:latin typeface="+mj-lt"/>
                <a:hlinkClick r:id="rId3"/>
              </a:rPr>
              <a:t>Sunni.Eriksen@vermont.gov</a:t>
            </a:r>
            <a:r>
              <a:rPr lang="en-US" sz="2200" dirty="0">
                <a:latin typeface="+mj-lt"/>
              </a:rPr>
              <a:t>. </a:t>
            </a:r>
          </a:p>
          <a:p>
            <a:pPr defTabSz="411163"/>
            <a:endParaRPr lang="en-US" sz="2200" dirty="0">
              <a:latin typeface="+mj-lt"/>
            </a:endParaRPr>
          </a:p>
          <a:p>
            <a:pPr defTabSz="411163"/>
            <a:r>
              <a:rPr lang="en-US" sz="2200" dirty="0">
                <a:latin typeface="+mj-lt"/>
              </a:rPr>
              <a:t>Dee Barbic, Director of Violence Prevention </a:t>
            </a:r>
            <a:r>
              <a:rPr lang="en-US" sz="2200" dirty="0">
                <a:latin typeface="+mj-lt"/>
                <a:hlinkClick r:id="rId4"/>
              </a:rPr>
              <a:t>Dee.Barbic@vermont.gov</a:t>
            </a:r>
            <a:r>
              <a:rPr lang="en-US" sz="2200" dirty="0">
                <a:latin typeface="+mj-lt"/>
              </a:rPr>
              <a:t>. </a:t>
            </a:r>
          </a:p>
          <a:p>
            <a:pPr defTabSz="411163">
              <a:lnSpc>
                <a:spcPct val="240000"/>
              </a:lnSpc>
            </a:pPr>
            <a:r>
              <a:rPr lang="en-US" sz="2200" dirty="0">
                <a:latin typeface="+mj-lt"/>
              </a:rPr>
              <a:t>Vermont School Safety Center          </a:t>
            </a:r>
            <a:r>
              <a:rPr lang="en-US" sz="2200" dirty="0">
                <a:solidFill>
                  <a:schemeClr val="accent6">
                    <a:lumMod val="50000"/>
                  </a:schemeClr>
                </a:solidFill>
                <a:latin typeface="+mj-lt"/>
                <a:cs typeface="Helvetica Neue Medium" charset="0"/>
                <a:sym typeface="Helvetica Neue Medium" charset="0"/>
                <a:hlinkClick r:id="rId5"/>
              </a:rPr>
              <a:t>https://schoolsafety.vermont.gov/</a:t>
            </a:r>
            <a:endParaRPr lang="en-US" sz="2200" dirty="0">
              <a:solidFill>
                <a:schemeClr val="accent6">
                  <a:lumMod val="50000"/>
                </a:schemeClr>
              </a:solidFill>
              <a:latin typeface="+mj-lt"/>
              <a:cs typeface="Helvetica Neue Medium" charset="0"/>
              <a:sym typeface="Helvetica Neue Medium" charset="0"/>
            </a:endParaRPr>
          </a:p>
        </p:txBody>
      </p:sp>
      <p:sp>
        <p:nvSpPr>
          <p:cNvPr id="20" name="TextBox 19"/>
          <p:cNvSpPr txBox="1"/>
          <p:nvPr/>
        </p:nvSpPr>
        <p:spPr>
          <a:xfrm>
            <a:off x="7733445" y="5616190"/>
            <a:ext cx="1578317" cy="369332"/>
          </a:xfrm>
          <a:prstGeom prst="rect">
            <a:avLst/>
          </a:prstGeom>
          <a:noFill/>
        </p:spPr>
        <p:txBody>
          <a:bodyPr wrap="none" rtlCol="0">
            <a:spAutoFit/>
          </a:bodyPr>
          <a:lstStyle/>
          <a:p>
            <a:r>
              <a:rPr lang="en-US" dirty="0">
                <a:solidFill>
                  <a:schemeClr val="bg1"/>
                </a:solidFill>
                <a:latin typeface="Helvetica Neue Medium"/>
              </a:rPr>
              <a:t>An affiliate of </a:t>
            </a:r>
          </a:p>
        </p:txBody>
      </p:sp>
      <p:pic>
        <p:nvPicPr>
          <p:cNvPr id="3" name="Picture 2" descr="Coat of arms of Vermont - Wikipedia">
            <a:extLst>
              <a:ext uri="{FF2B5EF4-FFF2-40B4-BE49-F238E27FC236}">
                <a16:creationId xmlns:a16="http://schemas.microsoft.com/office/drawing/2014/main" id="{E90959B7-31E8-4710-69DA-40A48BAD7B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44090" y="336255"/>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252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65033" y="0"/>
            <a:ext cx="3084844" cy="1376313"/>
          </a:xfrm>
        </p:spPr>
        <p:txBody>
          <a:bodyPr>
            <a:normAutofit/>
          </a:bodyPr>
          <a:lstStyle/>
          <a:p>
            <a:r>
              <a:rPr lang="en-US" sz="3600" dirty="0">
                <a:solidFill>
                  <a:srgbClr val="FFFFFF"/>
                </a:solidFill>
                <a:latin typeface="Palatino Linotype" panose="02040502050505030304" pitchFamily="18" charset="0"/>
              </a:rPr>
              <a:t>Exercise Agenda</a:t>
            </a:r>
          </a:p>
        </p:txBody>
      </p:sp>
      <p:sp>
        <p:nvSpPr>
          <p:cNvPr id="3" name="Content Placeholder 2"/>
          <p:cNvSpPr>
            <a:spLocks noGrp="1"/>
          </p:cNvSpPr>
          <p:nvPr>
            <p:ph idx="1"/>
          </p:nvPr>
        </p:nvSpPr>
        <p:spPr>
          <a:xfrm>
            <a:off x="214837" y="1517715"/>
            <a:ext cx="3362378" cy="5194169"/>
          </a:xfrm>
        </p:spPr>
        <p:txBody>
          <a:bodyPr>
            <a:normAutofit/>
          </a:bodyPr>
          <a:lstStyle/>
          <a:p>
            <a:pPr>
              <a:buSzPct val="142000"/>
            </a:pPr>
            <a:r>
              <a:rPr lang="en-US" sz="1200" b="1" dirty="0">
                <a:solidFill>
                  <a:srgbClr val="FFFFFF"/>
                </a:solidFill>
                <a:latin typeface="+mj-lt"/>
              </a:rPr>
              <a:t>Welcome and Introductions</a:t>
            </a:r>
          </a:p>
          <a:p>
            <a:pPr lvl="1">
              <a:buSzPct val="142000"/>
            </a:pPr>
            <a:r>
              <a:rPr lang="en-US" sz="1200" dirty="0">
                <a:solidFill>
                  <a:srgbClr val="FFFFFF"/>
                </a:solidFill>
                <a:latin typeface="+mj-lt"/>
              </a:rPr>
              <a:t>Housekeeping	</a:t>
            </a:r>
          </a:p>
          <a:p>
            <a:r>
              <a:rPr lang="en-US" sz="1200" b="1" dirty="0">
                <a:solidFill>
                  <a:srgbClr val="FFFFFF"/>
                </a:solidFill>
                <a:latin typeface="+mj-lt"/>
              </a:rPr>
              <a:t>Exercise Overview</a:t>
            </a:r>
          </a:p>
          <a:p>
            <a:pPr lvl="1"/>
            <a:r>
              <a:rPr lang="en-US" sz="1200" dirty="0">
                <a:solidFill>
                  <a:srgbClr val="FFFFFF"/>
                </a:solidFill>
                <a:latin typeface="+mj-lt"/>
              </a:rPr>
              <a:t>Goals                                               </a:t>
            </a:r>
          </a:p>
          <a:p>
            <a:pPr lvl="1"/>
            <a:r>
              <a:rPr lang="en-US" sz="1200" dirty="0">
                <a:solidFill>
                  <a:srgbClr val="FFFFFF"/>
                </a:solidFill>
                <a:latin typeface="+mj-lt"/>
              </a:rPr>
              <a:t>Objectives/Core Capabilities                       </a:t>
            </a:r>
          </a:p>
          <a:p>
            <a:pPr lvl="1"/>
            <a:r>
              <a:rPr lang="en-US" sz="1200" dirty="0">
                <a:solidFill>
                  <a:srgbClr val="FFFFFF"/>
                </a:solidFill>
                <a:latin typeface="+mj-lt"/>
              </a:rPr>
              <a:t>Roles and Responsibilities                       </a:t>
            </a:r>
          </a:p>
          <a:p>
            <a:pPr lvl="1"/>
            <a:r>
              <a:rPr lang="en-US" sz="1200" dirty="0">
                <a:solidFill>
                  <a:srgbClr val="FFFFFF"/>
                </a:solidFill>
                <a:latin typeface="+mj-lt"/>
              </a:rPr>
              <a:t>Structure</a:t>
            </a:r>
          </a:p>
          <a:p>
            <a:pPr lvl="1"/>
            <a:r>
              <a:rPr lang="en-US" sz="1200" dirty="0">
                <a:solidFill>
                  <a:srgbClr val="FFFFFF"/>
                </a:solidFill>
                <a:latin typeface="+mj-lt"/>
              </a:rPr>
              <a:t>Rules for Players</a:t>
            </a:r>
          </a:p>
          <a:p>
            <a:pPr lvl="1"/>
            <a:r>
              <a:rPr lang="en-US" sz="1200" dirty="0">
                <a:solidFill>
                  <a:srgbClr val="FFFFFF"/>
                </a:solidFill>
                <a:latin typeface="+mj-lt"/>
              </a:rPr>
              <a:t>Tabletop Process</a:t>
            </a:r>
          </a:p>
          <a:p>
            <a:r>
              <a:rPr lang="en-US" sz="1200" b="1" dirty="0">
                <a:solidFill>
                  <a:srgbClr val="FFFFFF"/>
                </a:solidFill>
                <a:latin typeface="+mj-lt"/>
              </a:rPr>
              <a:t>Scenario-Driven Exercise </a:t>
            </a:r>
          </a:p>
          <a:p>
            <a:pPr marL="382588" lvl="1" indent="-182563"/>
            <a:r>
              <a:rPr lang="en-US" sz="1200" dirty="0">
                <a:solidFill>
                  <a:srgbClr val="FFFFFF"/>
                </a:solidFill>
                <a:latin typeface="+mj-lt"/>
              </a:rPr>
              <a:t>Facilitated Discussion in Four Modules</a:t>
            </a:r>
          </a:p>
          <a:p>
            <a:r>
              <a:rPr lang="en-US" sz="1200" b="1" dirty="0">
                <a:solidFill>
                  <a:srgbClr val="FFFFFF"/>
                </a:solidFill>
                <a:latin typeface="+mj-lt"/>
              </a:rPr>
              <a:t>Hot Wash </a:t>
            </a:r>
          </a:p>
          <a:p>
            <a:r>
              <a:rPr lang="en-US" sz="1200" b="1" dirty="0">
                <a:solidFill>
                  <a:srgbClr val="FFFFFF"/>
                </a:solidFill>
                <a:latin typeface="+mj-lt"/>
              </a:rPr>
              <a:t>Closing Comments</a:t>
            </a:r>
          </a:p>
          <a:p>
            <a:r>
              <a:rPr lang="en-US" sz="1200" b="1" dirty="0">
                <a:solidFill>
                  <a:srgbClr val="FFFFFF"/>
                </a:solidFill>
                <a:latin typeface="+mj-lt"/>
              </a:rPr>
              <a:t>Debrief </a:t>
            </a:r>
          </a:p>
          <a:p>
            <a:endParaRPr lang="en-US" sz="800" dirty="0">
              <a:solidFill>
                <a:srgbClr val="FFFFFF"/>
              </a:solidFill>
            </a:endParaRPr>
          </a:p>
        </p:txBody>
      </p:sp>
      <p:pic>
        <p:nvPicPr>
          <p:cNvPr id="6" name="Picture 5"/>
          <p:cNvPicPr>
            <a:picLocks noChangeAspect="1"/>
          </p:cNvPicPr>
          <p:nvPr/>
        </p:nvPicPr>
        <p:blipFill rotWithShape="1">
          <a:blip r:embed="rId2"/>
          <a:srcRect r="10998"/>
          <a:stretch/>
        </p:blipFill>
        <p:spPr>
          <a:xfrm>
            <a:off x="4075043" y="10"/>
            <a:ext cx="8111272" cy="6857990"/>
          </a:xfrm>
          <a:prstGeom prst="rect">
            <a:avLst/>
          </a:prstGeom>
        </p:spPr>
      </p:pic>
      <p:sp>
        <p:nvSpPr>
          <p:cNvPr id="15" name="Rectangle 14">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2" descr="Coat of arms of Vermont - Wikipedia">
            <a:extLst>
              <a:ext uri="{FF2B5EF4-FFF2-40B4-BE49-F238E27FC236}">
                <a16:creationId xmlns:a16="http://schemas.microsoft.com/office/drawing/2014/main" id="{727CB879-60E4-9643-8787-30A9D56AB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37" y="5797484"/>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747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Goals</a:t>
            </a:r>
          </a:p>
        </p:txBody>
      </p:sp>
      <p:sp>
        <p:nvSpPr>
          <p:cNvPr id="5" name="Content Placeholder 4"/>
          <p:cNvSpPr>
            <a:spLocks noGrp="1"/>
          </p:cNvSpPr>
          <p:nvPr>
            <p:ph idx="1"/>
          </p:nvPr>
        </p:nvSpPr>
        <p:spPr>
          <a:xfrm>
            <a:off x="4719782" y="2224603"/>
            <a:ext cx="6435898" cy="4127500"/>
          </a:xfrm>
        </p:spPr>
        <p:txBody>
          <a:bodyPr/>
          <a:lstStyle/>
          <a:p>
            <a:pPr marL="287338" indent="-287338">
              <a:buFont typeface="Wingdings" panose="05000000000000000000" pitchFamily="2" charset="2"/>
              <a:buChar char="§"/>
            </a:pPr>
            <a:r>
              <a:rPr lang="en-US" dirty="0">
                <a:latin typeface="Palatino Linotype" panose="02040502050505030304" pitchFamily="18" charset="0"/>
              </a:rPr>
              <a:t>Test plans to prepare for, respond to, and recover from a critical incident.</a:t>
            </a:r>
          </a:p>
          <a:p>
            <a:pPr marL="287338" indent="-287338">
              <a:buFont typeface="Wingdings" panose="05000000000000000000" pitchFamily="2" charset="2"/>
              <a:buChar char="§"/>
            </a:pPr>
            <a:r>
              <a:rPr lang="en-US" dirty="0">
                <a:latin typeface="Palatino Linotype" panose="02040502050505030304" pitchFamily="18" charset="0"/>
              </a:rPr>
              <a:t>Ensure effective coordination of plans and actions with school personnel,  emergency responders, and community partners.</a:t>
            </a:r>
          </a:p>
          <a:p>
            <a:pPr>
              <a:buFont typeface="Wingdings" panose="05000000000000000000" pitchFamily="2" charset="2"/>
              <a:buChar char="§"/>
            </a:pPr>
            <a:r>
              <a:rPr lang="en-US" dirty="0">
                <a:latin typeface="Palatino Linotype" panose="02040502050505030304" pitchFamily="18" charset="0"/>
              </a:rPr>
              <a:t>   Strengthen relationships with your response partners. </a:t>
            </a:r>
          </a:p>
          <a:p>
            <a:pPr marL="287338" indent="-287338">
              <a:buFont typeface="Wingdings" panose="05000000000000000000" pitchFamily="2" charset="2"/>
              <a:buChar char="§"/>
            </a:pPr>
            <a:r>
              <a:rPr lang="en-US" dirty="0">
                <a:latin typeface="Palatino Linotype" panose="02040502050505030304" pitchFamily="18" charset="0"/>
              </a:rPr>
              <a:t> Identify areas for improvement and develop a          corrective action plan</a:t>
            </a:r>
            <a:r>
              <a:rPr lang="en-US" dirty="0"/>
              <a:t>.</a:t>
            </a:r>
          </a:p>
          <a:p>
            <a:endParaRPr lang="en-US" dirty="0"/>
          </a:p>
        </p:txBody>
      </p:sp>
      <p:pic>
        <p:nvPicPr>
          <p:cNvPr id="4" name="Picture 3"/>
          <p:cNvPicPr>
            <a:picLocks noChangeAspect="1"/>
          </p:cNvPicPr>
          <p:nvPr/>
        </p:nvPicPr>
        <p:blipFill>
          <a:blip r:embed="rId2"/>
          <a:stretch>
            <a:fillRect/>
          </a:stretch>
        </p:blipFill>
        <p:spPr>
          <a:xfrm>
            <a:off x="661265" y="1864385"/>
            <a:ext cx="3495473" cy="3480724"/>
          </a:xfrm>
          <a:prstGeom prst="rect">
            <a:avLst/>
          </a:prstGeom>
        </p:spPr>
      </p:pic>
      <p:pic>
        <p:nvPicPr>
          <p:cNvPr id="3" name="Picture 2" descr="Coat of arms of Vermont - Wikipedia">
            <a:extLst>
              <a:ext uri="{FF2B5EF4-FFF2-40B4-BE49-F238E27FC236}">
                <a16:creationId xmlns:a16="http://schemas.microsoft.com/office/drawing/2014/main" id="{A94A79F1-D6EE-EA4D-85FC-159AE550B5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9750"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0456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a:latin typeface="Palatino Linotype" panose="02040502050505030304" pitchFamily="18" charset="0"/>
              </a:rPr>
              <a:t>Objectives and Core Capabilities</a:t>
            </a:r>
          </a:p>
        </p:txBody>
      </p:sp>
      <p:sp>
        <p:nvSpPr>
          <p:cNvPr id="5" name="Content Placeholder 4"/>
          <p:cNvSpPr>
            <a:spLocks noGrp="1"/>
          </p:cNvSpPr>
          <p:nvPr>
            <p:ph idx="1"/>
          </p:nvPr>
        </p:nvSpPr>
        <p:spPr>
          <a:xfrm>
            <a:off x="1097279" y="1845734"/>
            <a:ext cx="6454987" cy="4023360"/>
          </a:xfrm>
        </p:spPr>
        <p:txBody>
          <a:bodyPr>
            <a:normAutofit/>
          </a:bodyPr>
          <a:lstStyle/>
          <a:p>
            <a:pPr marL="227013" indent="-227013">
              <a:buFont typeface="Wingdings" panose="05000000000000000000" pitchFamily="2" charset="2"/>
              <a:buChar char="§"/>
            </a:pPr>
            <a:r>
              <a:rPr lang="en-US" dirty="0">
                <a:latin typeface="Palatino Linotype" panose="02040502050505030304" pitchFamily="18" charset="0"/>
              </a:rPr>
              <a:t>To demonstrate the district’s ability to establish an Incident Command framework that allows for an effective response to a critical incident. </a:t>
            </a:r>
          </a:p>
          <a:p>
            <a:pPr marL="228600" indent="-228600">
              <a:buFont typeface="Wingdings" panose="05000000000000000000" pitchFamily="2" charset="2"/>
              <a:buChar char="§"/>
            </a:pPr>
            <a:r>
              <a:rPr lang="en-US" dirty="0">
                <a:latin typeface="Palatino Linotype" panose="02040502050505030304" pitchFamily="18" charset="0"/>
              </a:rPr>
              <a:t>Evaluate the effectiveness of Emergency Operations  Plans that have been developed relating to the response to an incident involving a school bus.</a:t>
            </a:r>
          </a:p>
          <a:p>
            <a:pPr marL="227013" indent="-227013">
              <a:buFont typeface="Wingdings" panose="05000000000000000000" pitchFamily="2" charset="2"/>
              <a:buChar char="§"/>
            </a:pPr>
            <a:r>
              <a:rPr lang="en-US" dirty="0">
                <a:latin typeface="Palatino Linotype" panose="02040502050505030304" pitchFamily="18" charset="0"/>
              </a:rPr>
              <a:t>Demonstrate the district’s ability to coordinate with local and regional law enforcement and other first-response agencies during the response to a critical incident</a:t>
            </a:r>
          </a:p>
          <a:p>
            <a:pPr marL="227013" indent="-227013">
              <a:buFont typeface="Wingdings" panose="05000000000000000000" pitchFamily="2" charset="2"/>
              <a:buChar char="§"/>
            </a:pPr>
            <a:r>
              <a:rPr lang="en-US" dirty="0">
                <a:latin typeface="Palatino Linotype" panose="02040502050505030304" pitchFamily="18" charset="0"/>
              </a:rPr>
              <a:t>Evaluate the systems and practices of communicating with internal and external partners.</a:t>
            </a:r>
          </a:p>
          <a:p>
            <a:endParaRPr lang="en-US" dirty="0">
              <a:latin typeface="Palatino Linotype" panose="02040502050505030304" pitchFamily="18" charset="0"/>
            </a:endParaRPr>
          </a:p>
          <a:p>
            <a:endParaRPr lang="en-US" dirty="0">
              <a:latin typeface="Palatino Linotype" panose="02040502050505030304" pitchFamily="18" charset="0"/>
            </a:endParaRPr>
          </a:p>
        </p:txBody>
      </p:sp>
      <p:pic>
        <p:nvPicPr>
          <p:cNvPr id="3" name="Picture 2" descr="Coat of arms of Vermont - Wikipedia">
            <a:extLst>
              <a:ext uri="{FF2B5EF4-FFF2-40B4-BE49-F238E27FC236}">
                <a16:creationId xmlns:a16="http://schemas.microsoft.com/office/drawing/2014/main" id="{FDCC6D79-1C0D-C5B7-1DF4-9B4ED6EDE8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795861" y="286603"/>
            <a:ext cx="800326" cy="967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92370" y="516835"/>
            <a:ext cx="3084844" cy="5772840"/>
          </a:xfrm>
        </p:spPr>
        <p:txBody>
          <a:bodyPr anchor="ctr">
            <a:normAutofit/>
          </a:bodyPr>
          <a:lstStyle/>
          <a:p>
            <a:r>
              <a:rPr lang="en-US" sz="3300">
                <a:solidFill>
                  <a:srgbClr val="FFFFFF"/>
                </a:solidFill>
                <a:latin typeface="Palatino Linotype" panose="02040502050505030304" pitchFamily="18" charset="0"/>
              </a:rPr>
              <a:t>Participants Roles and Responsibilities </a:t>
            </a:r>
          </a:p>
        </p:txBody>
      </p:sp>
      <p:sp>
        <p:nvSpPr>
          <p:cNvPr id="15" name="Rectangle 1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3" name="Picture 2" descr="Coat of arms of Vermont - Wikipedia">
            <a:extLst>
              <a:ext uri="{FF2B5EF4-FFF2-40B4-BE49-F238E27FC236}">
                <a16:creationId xmlns:a16="http://schemas.microsoft.com/office/drawing/2014/main" id="{D05D478D-E969-9980-06DE-272A8EE97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567" y="5659438"/>
            <a:ext cx="75779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4">
            <a:extLst>
              <a:ext uri="{FF2B5EF4-FFF2-40B4-BE49-F238E27FC236}">
                <a16:creationId xmlns:a16="http://schemas.microsoft.com/office/drawing/2014/main" id="{832058D3-EFEA-F9B9-C637-768CB3F5BEF4}"/>
              </a:ext>
            </a:extLst>
          </p:cNvPr>
          <p:cNvGraphicFramePr>
            <a:graphicFrameLocks noGrp="1"/>
          </p:cNvGraphicFramePr>
          <p:nvPr>
            <p:ph idx="1"/>
            <p:extLst>
              <p:ext uri="{D42A27DB-BD31-4B8C-83A1-F6EECF244321}">
                <p14:modId xmlns:p14="http://schemas.microsoft.com/office/powerpoint/2010/main" val="2602112005"/>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9053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Palatino Linotype" panose="02040502050505030304" pitchFamily="18" charset="0"/>
              </a:rPr>
              <a:t>Exercise Structure</a:t>
            </a:r>
          </a:p>
        </p:txBody>
      </p:sp>
      <p:sp>
        <p:nvSpPr>
          <p:cNvPr id="5" name="Content Placeholder 4"/>
          <p:cNvSpPr>
            <a:spLocks noGrp="1"/>
          </p:cNvSpPr>
          <p:nvPr>
            <p:ph idx="1"/>
          </p:nvPr>
        </p:nvSpPr>
        <p:spPr>
          <a:xfrm>
            <a:off x="1217584" y="1737360"/>
            <a:ext cx="7360920" cy="4691149"/>
          </a:xfrm>
        </p:spPr>
        <p:txBody>
          <a:bodyPr>
            <a:normAutofit/>
          </a:bodyPr>
          <a:lstStyle/>
          <a:p>
            <a:r>
              <a:rPr lang="en-US" b="1" dirty="0">
                <a:latin typeface="Palatino Linotype" panose="02040502050505030304" pitchFamily="18" charset="0"/>
              </a:rPr>
              <a:t>A scenario-driven, facilitated, discussion-based exercise</a:t>
            </a:r>
          </a:p>
          <a:p>
            <a:r>
              <a:rPr lang="en-US" b="1" dirty="0">
                <a:latin typeface="Palatino Linotype" panose="02040502050505030304" pitchFamily="18" charset="0"/>
              </a:rPr>
              <a:t>The exercise is divided into four modules, followed by a debrief.</a:t>
            </a:r>
          </a:p>
          <a:p>
            <a:endParaRPr lang="en-US" b="1" dirty="0">
              <a:latin typeface="Palatino Linotype" panose="02040502050505030304" pitchFamily="18" charset="0"/>
            </a:endParaRPr>
          </a:p>
          <a:p>
            <a:pPr marL="194308" indent="0">
              <a:buNone/>
            </a:pPr>
            <a:endParaRPr lang="en-US" dirty="0"/>
          </a:p>
          <a:p>
            <a:pPr marL="194308" indent="0">
              <a:buNone/>
            </a:pPr>
            <a:endParaRPr lang="en-US" dirty="0"/>
          </a:p>
          <a:p>
            <a:pPr marL="194308" indent="0" algn="ctr">
              <a:buNone/>
            </a:pPr>
            <a:endParaRPr lang="en-US" dirty="0"/>
          </a:p>
          <a:p>
            <a:pPr marL="194308" indent="0">
              <a:buNone/>
            </a:pPr>
            <a:endParaRPr lang="en-US" dirty="0"/>
          </a:p>
          <a:p>
            <a:pPr marL="194308" indent="0">
              <a:buNone/>
            </a:pPr>
            <a:endParaRPr lang="en-US" dirty="0"/>
          </a:p>
          <a:p>
            <a:pPr marL="194308" indent="0">
              <a:buNone/>
            </a:pPr>
            <a:endParaRPr lang="en-US" dirty="0"/>
          </a:p>
          <a:p>
            <a:pPr marL="194308" indent="0">
              <a:buNone/>
            </a:pPr>
            <a:endParaRPr lang="en-US" dirty="0"/>
          </a:p>
          <a:p>
            <a:pPr marL="194308" indent="0">
              <a:buNone/>
            </a:pPr>
            <a:endParaRPr lang="en-US" b="1" dirty="0">
              <a:latin typeface="+mj-lt"/>
            </a:endParaRPr>
          </a:p>
        </p:txBody>
      </p:sp>
      <p:pic>
        <p:nvPicPr>
          <p:cNvPr id="3" name="Picture 2"/>
          <p:cNvPicPr>
            <a:picLocks noChangeAspect="1"/>
          </p:cNvPicPr>
          <p:nvPr/>
        </p:nvPicPr>
        <p:blipFill>
          <a:blip r:embed="rId2"/>
          <a:stretch>
            <a:fillRect/>
          </a:stretch>
        </p:blipFill>
        <p:spPr>
          <a:xfrm>
            <a:off x="2417761" y="2585989"/>
            <a:ext cx="5591185" cy="3842520"/>
          </a:xfrm>
          <a:prstGeom prst="rect">
            <a:avLst/>
          </a:prstGeom>
        </p:spPr>
      </p:pic>
      <p:pic>
        <p:nvPicPr>
          <p:cNvPr id="4" name="Picture 2" descr="Coat of arms of Vermont - Wikipedia">
            <a:extLst>
              <a:ext uri="{FF2B5EF4-FFF2-40B4-BE49-F238E27FC236}">
                <a16:creationId xmlns:a16="http://schemas.microsoft.com/office/drawing/2014/main" id="{E523858D-FC83-475C-B873-B358B77F18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785" y="554781"/>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756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05A42EF-68E6-4808-81CD-E5ABD0ED9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1685" y="634946"/>
            <a:ext cx="5127171" cy="1450757"/>
          </a:xfrm>
        </p:spPr>
        <p:txBody>
          <a:bodyPr>
            <a:normAutofit/>
          </a:bodyPr>
          <a:lstStyle/>
          <a:p>
            <a:r>
              <a:rPr lang="en-US" dirty="0">
                <a:latin typeface="Palatino Linotype" panose="02040502050505030304" pitchFamily="18" charset="0"/>
              </a:rPr>
              <a:t>Rules for Players</a:t>
            </a:r>
          </a:p>
        </p:txBody>
      </p:sp>
      <p:pic>
        <p:nvPicPr>
          <p:cNvPr id="3" name="Picture 2"/>
          <p:cNvPicPr>
            <a:picLocks noChangeAspect="1"/>
          </p:cNvPicPr>
          <p:nvPr/>
        </p:nvPicPr>
        <p:blipFill>
          <a:blip r:embed="rId2"/>
          <a:stretch>
            <a:fillRect/>
          </a:stretch>
        </p:blipFill>
        <p:spPr>
          <a:xfrm>
            <a:off x="653144" y="634946"/>
            <a:ext cx="5451627" cy="5179045"/>
          </a:xfrm>
          <a:prstGeom prst="rect">
            <a:avLst/>
          </a:prstGeom>
        </p:spPr>
      </p:pic>
      <p:cxnSp>
        <p:nvCxnSpPr>
          <p:cNvPr id="12" name="Straight Connector 11">
            <a:extLst>
              <a:ext uri="{FF2B5EF4-FFF2-40B4-BE49-F238E27FC236}">
                <a16:creationId xmlns:a16="http://schemas.microsoft.com/office/drawing/2014/main" id="{3C4A154E-1950-4755-A5FC-5998EE0CC1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idx="1"/>
          </p:nvPr>
        </p:nvSpPr>
        <p:spPr>
          <a:xfrm>
            <a:off x="6411684" y="2198914"/>
            <a:ext cx="5127172" cy="3670180"/>
          </a:xfrm>
        </p:spPr>
        <p:txBody>
          <a:bodyPr>
            <a:normAutofit/>
          </a:bodyPr>
          <a:lstStyle/>
          <a:p>
            <a:pPr marL="90488" indent="-90488">
              <a:buFont typeface="Wingdings" panose="05000000000000000000" pitchFamily="2" charset="2"/>
              <a:buChar char="§"/>
              <a:tabLst>
                <a:tab pos="228600" algn="l"/>
              </a:tabLst>
            </a:pPr>
            <a:r>
              <a:rPr lang="en-US" dirty="0">
                <a:latin typeface="Palatino Linotype" panose="02040502050505030304" pitchFamily="18" charset="0"/>
              </a:rPr>
              <a:t>  There are no right or wrong answers.</a:t>
            </a:r>
          </a:p>
          <a:p>
            <a:pPr marL="284163" indent="-284163">
              <a:buFont typeface="Wingdings" panose="05000000000000000000" pitchFamily="2" charset="2"/>
              <a:buChar char="§"/>
            </a:pPr>
            <a:r>
              <a:rPr lang="en-US" dirty="0">
                <a:latin typeface="Palatino Linotype" panose="02040502050505030304" pitchFamily="18" charset="0"/>
              </a:rPr>
              <a:t>Varying viewpoints are expected and will be respected.</a:t>
            </a:r>
          </a:p>
          <a:p>
            <a:pPr marL="284163" indent="-284163">
              <a:buFont typeface="Wingdings" panose="05000000000000000000" pitchFamily="2" charset="2"/>
              <a:buChar char="§"/>
            </a:pPr>
            <a:r>
              <a:rPr lang="en-US" dirty="0">
                <a:latin typeface="Palatino Linotype" panose="02040502050505030304" pitchFamily="18" charset="0"/>
              </a:rPr>
              <a:t>“Exercise decisions” are not precedent-setting.</a:t>
            </a:r>
          </a:p>
          <a:p>
            <a:pPr marL="284163" indent="-284163">
              <a:buFont typeface="Wingdings" panose="05000000000000000000" pitchFamily="2" charset="2"/>
              <a:buChar char="§"/>
            </a:pPr>
            <a:r>
              <a:rPr lang="en-US" dirty="0">
                <a:latin typeface="Palatino Linotype" panose="02040502050505030304" pitchFamily="18" charset="0"/>
              </a:rPr>
              <a:t>Players are encouraged to consider different approaches and suggest improvements.   “Think outside the box.”</a:t>
            </a:r>
          </a:p>
          <a:p>
            <a:endParaRPr lang="en-US" dirty="0">
              <a:latin typeface="Palatino Linotype" panose="02040502050505030304" pitchFamily="18" charset="0"/>
            </a:endParaRPr>
          </a:p>
        </p:txBody>
      </p:sp>
      <p:sp>
        <p:nvSpPr>
          <p:cNvPr id="14" name="Rectangle 13">
            <a:extLst>
              <a:ext uri="{FF2B5EF4-FFF2-40B4-BE49-F238E27FC236}">
                <a16:creationId xmlns:a16="http://schemas.microsoft.com/office/drawing/2014/main" id="{3FE9C285-56FB-4B36-8ECA-C2D6596AA9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937C076B-00B1-4629-B27F-A86F9885FB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4" name="Picture 2" descr="Coat of arms of Vermont - Wikipedia">
            <a:extLst>
              <a:ext uri="{FF2B5EF4-FFF2-40B4-BE49-F238E27FC236}">
                <a16:creationId xmlns:a16="http://schemas.microsoft.com/office/drawing/2014/main" id="{D61FBE51-6E13-D4B1-A5DE-1E8D5E4EF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40896"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578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CECF0FC6-D57B-48B6-9036-F4FFD91A4B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8434" name="AutoShape 2"/>
          <p:cNvSpPr>
            <a:spLocks noGrp="1" noChangeArrowheads="1"/>
          </p:cNvSpPr>
          <p:nvPr>
            <p:ph type="title"/>
          </p:nvPr>
        </p:nvSpPr>
        <p:spPr>
          <a:xfrm>
            <a:off x="990932" y="286603"/>
            <a:ext cx="6750987" cy="1450757"/>
          </a:xfrm>
        </p:spPr>
        <p:txBody>
          <a:bodyPr>
            <a:normAutofit/>
          </a:bodyPr>
          <a:lstStyle/>
          <a:p>
            <a:r>
              <a:rPr lang="en-US">
                <a:solidFill>
                  <a:schemeClr val="accent2"/>
                </a:solidFill>
                <a:latin typeface="Palatino Linotype" panose="02040502050505030304" pitchFamily="18" charset="0"/>
              </a:rPr>
              <a:t>Tabletop Processes</a:t>
            </a:r>
          </a:p>
        </p:txBody>
      </p:sp>
      <p:sp>
        <p:nvSpPr>
          <p:cNvPr id="18435" name="Rectangle 3"/>
          <p:cNvSpPr>
            <a:spLocks noGrp="1" noChangeArrowheads="1"/>
          </p:cNvSpPr>
          <p:nvPr>
            <p:ph type="body" idx="1"/>
          </p:nvPr>
        </p:nvSpPr>
        <p:spPr>
          <a:xfrm>
            <a:off x="1044204" y="2023962"/>
            <a:ext cx="6697715" cy="3845131"/>
          </a:xfrm>
        </p:spPr>
        <p:txBody>
          <a:bodyPr>
            <a:normAutofit/>
          </a:bodyPr>
          <a:lstStyle/>
          <a:p>
            <a:endParaRPr lang="en-US" dirty="0"/>
          </a:p>
          <a:p>
            <a:pPr marL="287338" indent="-287338">
              <a:buFont typeface="Wingdings" panose="05000000000000000000" pitchFamily="2" charset="2"/>
              <a:buChar char="§"/>
            </a:pPr>
            <a:r>
              <a:rPr lang="en-US" dirty="0">
                <a:latin typeface="Palatino Linotype" panose="02040502050505030304" pitchFamily="18" charset="0"/>
              </a:rPr>
              <a:t>A scenario and update statements will be used to generate a discussion of probable response actions.</a:t>
            </a:r>
          </a:p>
          <a:p>
            <a:pPr marL="287338" indent="-287338">
              <a:buFont typeface="Wingdings" panose="05000000000000000000" pitchFamily="2" charset="2"/>
              <a:buChar char="§"/>
            </a:pPr>
            <a:r>
              <a:rPr lang="en-US" dirty="0">
                <a:latin typeface="Palatino Linotype" panose="02040502050505030304" pitchFamily="18" charset="0"/>
              </a:rPr>
              <a:t>Participants will provide situational responses based on established procedures and plans. The Emergency Operations Plan (should be) available for reference. Other than maps and diagrams, no additional materials will be provided.</a:t>
            </a:r>
          </a:p>
          <a:p>
            <a:pPr marL="287338" indent="-287338">
              <a:buFont typeface="Wingdings" panose="05000000000000000000" pitchFamily="2" charset="2"/>
              <a:buChar char="§"/>
            </a:pPr>
            <a:r>
              <a:rPr lang="en-US" dirty="0">
                <a:latin typeface="Palatino Linotype" panose="02040502050505030304" pitchFamily="18" charset="0"/>
              </a:rPr>
              <a:t>The exercise will conclude with the development of action steps needed to support future mitigation and preparedness efforts.</a:t>
            </a:r>
          </a:p>
          <a:p>
            <a:endParaRPr lang="en-US" dirty="0"/>
          </a:p>
        </p:txBody>
      </p:sp>
      <p:sp>
        <p:nvSpPr>
          <p:cNvPr id="18442" name="Rectangle 18441">
            <a:extLst>
              <a:ext uri="{FF2B5EF4-FFF2-40B4-BE49-F238E27FC236}">
                <a16:creationId xmlns:a16="http://schemas.microsoft.com/office/drawing/2014/main" id="{717A211C-5863-4303-AC3D-AEBFDF6D6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4150"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444" name="Rectangle 18443">
            <a:extLst>
              <a:ext uri="{FF2B5EF4-FFF2-40B4-BE49-F238E27FC236}">
                <a16:creationId xmlns:a16="http://schemas.microsoft.com/office/drawing/2014/main" id="{087519CD-2FFF-42E3-BB0C-FEAA828B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2823"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 name="Picture 2" descr="Coat of arms of Vermont - Wikipedia">
            <a:extLst>
              <a:ext uri="{FF2B5EF4-FFF2-40B4-BE49-F238E27FC236}">
                <a16:creationId xmlns:a16="http://schemas.microsoft.com/office/drawing/2014/main" id="{0D204C58-2627-00D3-A06B-9CA79A93EC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5825" y="286603"/>
            <a:ext cx="75779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07735"/>
      </p:ext>
    </p:extLst>
  </p:cSld>
  <p:clrMapOvr>
    <a:masterClrMapping/>
  </p:clrMapOvr>
</p:sld>
</file>

<file path=ppt/theme/theme1.xml><?xml version="1.0" encoding="utf-8"?>
<a:theme xmlns:a="http://schemas.openxmlformats.org/drawingml/2006/main" name="Retrospect">
  <a:themeElements>
    <a:clrScheme name="mha">
      <a:dk1>
        <a:srgbClr val="005A84"/>
      </a:dk1>
      <a:lt1>
        <a:srgbClr val="FFFFFF"/>
      </a:lt1>
      <a:dk2>
        <a:srgbClr val="005A84"/>
      </a:dk2>
      <a:lt2>
        <a:srgbClr val="FFFFFF"/>
      </a:lt2>
      <a:accent1>
        <a:srgbClr val="C2CD23"/>
      </a:accent1>
      <a:accent2>
        <a:srgbClr val="939BA1"/>
      </a:accent2>
      <a:accent3>
        <a:srgbClr val="597B7B"/>
      </a:accent3>
      <a:accent4>
        <a:srgbClr val="005A84"/>
      </a:accent4>
      <a:accent5>
        <a:srgbClr val="FFFFFF"/>
      </a:accent5>
      <a:accent6>
        <a:srgbClr val="005A84"/>
      </a:accent6>
      <a:hlink>
        <a:srgbClr val="C2CD23"/>
      </a:hlink>
      <a:folHlink>
        <a:srgbClr val="597B7B"/>
      </a:folHlink>
    </a:clrScheme>
    <a:fontScheme name="Custom 1">
      <a:majorFont>
        <a:latin typeface="Palatino Linotype"/>
        <a:ea typeface=""/>
        <a:cs typeface=""/>
      </a:majorFont>
      <a:minorFont>
        <a:latin typeface="Calibri"/>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985328B82AEBD4782439E36DBD4DB71" ma:contentTypeVersion="17" ma:contentTypeDescription="Create a new document." ma:contentTypeScope="" ma:versionID="5e4377d2ba2c8f7363d3f94ee56b59d0">
  <xsd:schema xmlns:xsd="http://www.w3.org/2001/XMLSchema" xmlns:xs="http://www.w3.org/2001/XMLSchema" xmlns:p="http://schemas.microsoft.com/office/2006/metadata/properties" xmlns:ns1="http://schemas.microsoft.com/sharepoint/v3" xmlns:ns3="101f0e1d-fd53-4c2a-a7f8-398a3a796a3e" xmlns:ns4="de2d3006-8962-41fd-a25f-1a9a7356cc5d" targetNamespace="http://schemas.microsoft.com/office/2006/metadata/properties" ma:root="true" ma:fieldsID="e01fb725576bd68e48872dac33413e7e" ns1:_="" ns3:_="" ns4:_="">
    <xsd:import namespace="http://schemas.microsoft.com/sharepoint/v3"/>
    <xsd:import namespace="101f0e1d-fd53-4c2a-a7f8-398a3a796a3e"/>
    <xsd:import namespace="de2d3006-8962-41fd-a25f-1a9a7356cc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DateTaken" minOccurs="0"/>
                <xsd:element ref="ns4:MediaServiceGenerationTime" minOccurs="0"/>
                <xsd:element ref="ns4:MediaServiceEventHashCode" minOccurs="0"/>
                <xsd:element ref="ns4:MediaServiceOCR" minOccurs="0"/>
                <xsd:element ref="ns4:MediaServiceKeyPoints" minOccurs="0"/>
                <xsd:element ref="ns4:MediaLengthInSeconds" minOccurs="0"/>
                <xsd:element ref="ns1:_ip_UnifiedCompliancePolicyProperties" minOccurs="0"/>
                <xsd:element ref="ns1:_ip_UnifiedCompliancePolicyUIAc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01f0e1d-fd53-4c2a-a7f8-398a3a796a3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2d3006-8962-41fd-a25f-1a9a7356cc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3"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e2d3006-8962-41fd-a25f-1a9a7356cc5d" xsi:nil="true"/>
  </documentManagement>
</p:properties>
</file>

<file path=customXml/itemProps1.xml><?xml version="1.0" encoding="utf-8"?>
<ds:datastoreItem xmlns:ds="http://schemas.openxmlformats.org/officeDocument/2006/customXml" ds:itemID="{1254D931-502B-4330-9F70-6F9095337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1f0e1d-fd53-4c2a-a7f8-398a3a796a3e"/>
    <ds:schemaRef ds:uri="de2d3006-8962-41fd-a25f-1a9a7356c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9B652B-F20D-4EBB-89A1-7E4A6B053E89}">
  <ds:schemaRefs>
    <ds:schemaRef ds:uri="http://schemas.microsoft.com/sharepoint/v3/contenttype/forms"/>
  </ds:schemaRefs>
</ds:datastoreItem>
</file>

<file path=customXml/itemProps3.xml><?xml version="1.0" encoding="utf-8"?>
<ds:datastoreItem xmlns:ds="http://schemas.openxmlformats.org/officeDocument/2006/customXml" ds:itemID="{7423210F-0D9A-41B2-B913-23B712F8A877}">
  <ds:schemaRefs>
    <ds:schemaRef ds:uri="http://schemas.openxmlformats.org/package/2006/metadata/core-properties"/>
    <ds:schemaRef ds:uri="http://schemas.microsoft.com/office/infopath/2007/PartnerControls"/>
    <ds:schemaRef ds:uri="http://www.w3.org/XML/1998/namespace"/>
    <ds:schemaRef ds:uri="http://purl.org/dc/terms/"/>
    <ds:schemaRef ds:uri="http://schemas.microsoft.com/office/2006/documentManagement/types"/>
    <ds:schemaRef ds:uri="http://schemas.microsoft.com/sharepoint/v3"/>
    <ds:schemaRef ds:uri="http://schemas.microsoft.com/office/2006/metadata/properties"/>
    <ds:schemaRef ds:uri="http://purl.org/dc/elements/1.1/"/>
    <ds:schemaRef ds:uri="http://purl.org/dc/dcmitype/"/>
    <ds:schemaRef ds:uri="de2d3006-8962-41fd-a25f-1a9a7356cc5d"/>
    <ds:schemaRef ds:uri="101f0e1d-fd53-4c2a-a7f8-398a3a796a3e"/>
  </ds:schemaRefs>
</ds:datastoreItem>
</file>

<file path=docProps/app.xml><?xml version="1.0" encoding="utf-8"?>
<Properties xmlns="http://schemas.openxmlformats.org/officeDocument/2006/extended-properties" xmlns:vt="http://schemas.openxmlformats.org/officeDocument/2006/docPropsVTypes">
  <TotalTime>1367</TotalTime>
  <Words>1454</Words>
  <Application>Microsoft Office PowerPoint</Application>
  <PresentationFormat>Widescreen</PresentationFormat>
  <Paragraphs>133</Paragraphs>
  <Slides>25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Helvetica Neue Medium</vt:lpstr>
      <vt:lpstr>Palatino Linotype</vt:lpstr>
      <vt:lpstr>Wingdings</vt:lpstr>
      <vt:lpstr>Retrospect</vt:lpstr>
      <vt:lpstr> Tabletop Exercise</vt:lpstr>
      <vt:lpstr>Welcome and Introductions</vt:lpstr>
      <vt:lpstr>Exercise Agenda</vt:lpstr>
      <vt:lpstr>Exercise Goals</vt:lpstr>
      <vt:lpstr>Objectives and Core Capabilities</vt:lpstr>
      <vt:lpstr>Participants Roles and Responsibilities </vt:lpstr>
      <vt:lpstr>Exercise Structure</vt:lpstr>
      <vt:lpstr>Rules for Players</vt:lpstr>
      <vt:lpstr>Tabletop Processes</vt:lpstr>
      <vt:lpstr>Module 1</vt:lpstr>
      <vt:lpstr>Date: October  20th Time:  3:00 pm</vt:lpstr>
      <vt:lpstr>Discussion</vt:lpstr>
      <vt:lpstr>PowerPoint Presentation</vt:lpstr>
      <vt:lpstr>Module 2</vt:lpstr>
      <vt:lpstr>Date: October 20th  Time: 3:30 pm</vt:lpstr>
      <vt:lpstr>Discussion</vt:lpstr>
      <vt:lpstr>Module 3</vt:lpstr>
      <vt:lpstr>Date: October 20th   Time: 4:30 pm</vt:lpstr>
      <vt:lpstr>Discussion</vt:lpstr>
      <vt:lpstr>Module 4</vt:lpstr>
      <vt:lpstr>Scenario Update</vt:lpstr>
      <vt:lpstr>Discussion</vt:lpstr>
      <vt:lpstr>Hotwash</vt:lpstr>
      <vt:lpstr>Where do we go from 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Top Exercise</dc:title>
  <dc:creator>Perkins, Andrea</dc:creator>
  <cp:lastModifiedBy>Eriksen, Sunni</cp:lastModifiedBy>
  <cp:revision>63</cp:revision>
  <dcterms:created xsi:type="dcterms:W3CDTF">2023-08-07T17:48:20Z</dcterms:created>
  <dcterms:modified xsi:type="dcterms:W3CDTF">2023-09-11T18:57:53Z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0x010100B985328B82AEBD4782439E36DBD4DB71</vt:lpwstr>
  </property>
</Properties>
</file>