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8"/>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1" r:id="rId15"/>
    <p:sldId id="272" r:id="rId16"/>
    <p:sldId id="273" r:id="rId17"/>
    <p:sldId id="274" r:id="rId18"/>
    <p:sldId id="276" r:id="rId19"/>
    <p:sldId id="277" r:id="rId20"/>
    <p:sldId id="278" r:id="rId21"/>
    <p:sldId id="279" r:id="rId22"/>
    <p:sldId id="280" r:id="rId23"/>
    <p:sldId id="285" r:id="rId24"/>
    <p:sldId id="282" r:id="rId25"/>
    <p:sldId id="283" r:id="rId26"/>
    <p:sldId id="284"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21" d="100"/>
          <a:sy n="121" d="100"/>
        </p:scale>
        <p:origin x="108" y="222"/>
      </p:cViewPr>
      <p:guideLst/>
    </p:cSldViewPr>
  </p:slideViewPr>
  <p:notesTextViewPr>
    <p:cViewPr>
      <p:scale>
        <a:sx n="1" d="1"/>
        <a:sy n="1" d="1"/>
      </p:scale>
      <p:origin x="0" y="0"/>
    </p:cViewPr>
  </p:notesTextViewPr>
  <p:sorterViewPr>
    <p:cViewPr>
      <p:scale>
        <a:sx n="100" d="100"/>
        <a:sy n="100" d="100"/>
      </p:scale>
      <p:origin x="0" y="-270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DA60310-62B9-4F35-8243-BA1F17FF7BD9}"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77114E13-ECF3-4356-917F-07FED8DD15C8}">
      <dgm:prSet/>
      <dgm:spPr/>
      <dgm:t>
        <a:bodyPr/>
        <a:lstStyle/>
        <a:p>
          <a:r>
            <a:rPr lang="en-US" u="sng" dirty="0"/>
            <a:t>Players:</a:t>
          </a:r>
          <a:r>
            <a:rPr lang="en-US" dirty="0"/>
            <a:t> Respond to the situation presented based on your knowledge of response procedures, current plans and procedures, and insights derived from training.</a:t>
          </a:r>
        </a:p>
      </dgm:t>
    </dgm:pt>
    <dgm:pt modelId="{23C5DB80-F798-4649-8DF1-62D52B539AA7}" type="parTrans" cxnId="{33ADC106-C995-4678-B147-9E477D1A883D}">
      <dgm:prSet/>
      <dgm:spPr/>
      <dgm:t>
        <a:bodyPr/>
        <a:lstStyle/>
        <a:p>
          <a:endParaRPr lang="en-US"/>
        </a:p>
      </dgm:t>
    </dgm:pt>
    <dgm:pt modelId="{7ECDB4F4-0C2C-4FE4-9678-D4F0B41D8DF7}" type="sibTrans" cxnId="{33ADC106-C995-4678-B147-9E477D1A883D}">
      <dgm:prSet/>
      <dgm:spPr/>
      <dgm:t>
        <a:bodyPr/>
        <a:lstStyle/>
        <a:p>
          <a:endParaRPr lang="en-US"/>
        </a:p>
      </dgm:t>
    </dgm:pt>
    <dgm:pt modelId="{0934E91A-C974-4D08-9EB9-72E6A31345F2}">
      <dgm:prSet/>
      <dgm:spPr/>
      <dgm:t>
        <a:bodyPr/>
        <a:lstStyle/>
        <a:p>
          <a:r>
            <a:rPr lang="en-US" u="sng"/>
            <a:t>Facilitator(s): </a:t>
          </a:r>
          <a:r>
            <a:rPr lang="en-US"/>
            <a:t>Responsible for moderating and keeping participant discussions focused on exercise objectives and core capabilities and ensuring relevant issues are explored; provide situational updates and additional information; resolve questions as required.</a:t>
          </a:r>
        </a:p>
      </dgm:t>
    </dgm:pt>
    <dgm:pt modelId="{A9C60326-4874-4F36-8CC9-6DBF6EC9E792}" type="parTrans" cxnId="{9FE4D5A5-564B-4411-BD32-CCD455AFE315}">
      <dgm:prSet/>
      <dgm:spPr/>
      <dgm:t>
        <a:bodyPr/>
        <a:lstStyle/>
        <a:p>
          <a:endParaRPr lang="en-US"/>
        </a:p>
      </dgm:t>
    </dgm:pt>
    <dgm:pt modelId="{2F7479DB-943C-4C89-941B-76BB4D087F0B}" type="sibTrans" cxnId="{9FE4D5A5-564B-4411-BD32-CCD455AFE315}">
      <dgm:prSet/>
      <dgm:spPr/>
      <dgm:t>
        <a:bodyPr/>
        <a:lstStyle/>
        <a:p>
          <a:endParaRPr lang="en-US"/>
        </a:p>
      </dgm:t>
    </dgm:pt>
    <dgm:pt modelId="{16D5FE29-BBED-45A4-A1FD-CB8364F1B1E4}" type="pres">
      <dgm:prSet presAssocID="{9DA60310-62B9-4F35-8243-BA1F17FF7BD9}" presName="linear" presStyleCnt="0">
        <dgm:presLayoutVars>
          <dgm:animLvl val="lvl"/>
          <dgm:resizeHandles val="exact"/>
        </dgm:presLayoutVars>
      </dgm:prSet>
      <dgm:spPr/>
    </dgm:pt>
    <dgm:pt modelId="{CC205ADC-2EC3-4E32-8299-A66AA440D2BF}" type="pres">
      <dgm:prSet presAssocID="{77114E13-ECF3-4356-917F-07FED8DD15C8}" presName="parentText" presStyleLbl="node1" presStyleIdx="0" presStyleCnt="2">
        <dgm:presLayoutVars>
          <dgm:chMax val="0"/>
          <dgm:bulletEnabled val="1"/>
        </dgm:presLayoutVars>
      </dgm:prSet>
      <dgm:spPr/>
    </dgm:pt>
    <dgm:pt modelId="{7D947889-50A7-4695-A443-C192B1553932}" type="pres">
      <dgm:prSet presAssocID="{7ECDB4F4-0C2C-4FE4-9678-D4F0B41D8DF7}" presName="spacer" presStyleCnt="0"/>
      <dgm:spPr/>
    </dgm:pt>
    <dgm:pt modelId="{EBDAF363-EBA9-494F-88D3-9DDE28F1FC74}" type="pres">
      <dgm:prSet presAssocID="{0934E91A-C974-4D08-9EB9-72E6A31345F2}" presName="parentText" presStyleLbl="node1" presStyleIdx="1" presStyleCnt="2">
        <dgm:presLayoutVars>
          <dgm:chMax val="0"/>
          <dgm:bulletEnabled val="1"/>
        </dgm:presLayoutVars>
      </dgm:prSet>
      <dgm:spPr/>
    </dgm:pt>
  </dgm:ptLst>
  <dgm:cxnLst>
    <dgm:cxn modelId="{33ADC106-C995-4678-B147-9E477D1A883D}" srcId="{9DA60310-62B9-4F35-8243-BA1F17FF7BD9}" destId="{77114E13-ECF3-4356-917F-07FED8DD15C8}" srcOrd="0" destOrd="0" parTransId="{23C5DB80-F798-4649-8DF1-62D52B539AA7}" sibTransId="{7ECDB4F4-0C2C-4FE4-9678-D4F0B41D8DF7}"/>
    <dgm:cxn modelId="{4AD5AD39-6453-481D-A1B6-9B45FB6AA3BE}" type="presOf" srcId="{9DA60310-62B9-4F35-8243-BA1F17FF7BD9}" destId="{16D5FE29-BBED-45A4-A1FD-CB8364F1B1E4}" srcOrd="0" destOrd="0" presId="urn:microsoft.com/office/officeart/2005/8/layout/vList2"/>
    <dgm:cxn modelId="{875BE476-DBDC-4422-ACED-B37FEAFDD3E8}" type="presOf" srcId="{77114E13-ECF3-4356-917F-07FED8DD15C8}" destId="{CC205ADC-2EC3-4E32-8299-A66AA440D2BF}" srcOrd="0" destOrd="0" presId="urn:microsoft.com/office/officeart/2005/8/layout/vList2"/>
    <dgm:cxn modelId="{9FE4D5A5-564B-4411-BD32-CCD455AFE315}" srcId="{9DA60310-62B9-4F35-8243-BA1F17FF7BD9}" destId="{0934E91A-C974-4D08-9EB9-72E6A31345F2}" srcOrd="1" destOrd="0" parTransId="{A9C60326-4874-4F36-8CC9-6DBF6EC9E792}" sibTransId="{2F7479DB-943C-4C89-941B-76BB4D087F0B}"/>
    <dgm:cxn modelId="{ECE4DFE1-62B6-4D4F-9654-CD57061B816E}" type="presOf" srcId="{0934E91A-C974-4D08-9EB9-72E6A31345F2}" destId="{EBDAF363-EBA9-494F-88D3-9DDE28F1FC74}" srcOrd="0" destOrd="0" presId="urn:microsoft.com/office/officeart/2005/8/layout/vList2"/>
    <dgm:cxn modelId="{BDD5D6B8-7748-41F5-ADEB-7C8B4F058AE5}" type="presParOf" srcId="{16D5FE29-BBED-45A4-A1FD-CB8364F1B1E4}" destId="{CC205ADC-2EC3-4E32-8299-A66AA440D2BF}" srcOrd="0" destOrd="0" presId="urn:microsoft.com/office/officeart/2005/8/layout/vList2"/>
    <dgm:cxn modelId="{87D599B5-2139-492C-86CB-EA14DC91D2D8}" type="presParOf" srcId="{16D5FE29-BBED-45A4-A1FD-CB8364F1B1E4}" destId="{7D947889-50A7-4695-A443-C192B1553932}" srcOrd="1" destOrd="0" presId="urn:microsoft.com/office/officeart/2005/8/layout/vList2"/>
    <dgm:cxn modelId="{26524254-6E86-4EC3-9B06-40633787C066}" type="presParOf" srcId="{16D5FE29-BBED-45A4-A1FD-CB8364F1B1E4}" destId="{EBDAF363-EBA9-494F-88D3-9DDE28F1FC74}"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C7229EB-B305-4E5F-B980-2F16D5CE6B3F}"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44B7EDC8-6EAC-4854-8798-4A4695267A78}">
      <dgm:prSet/>
      <dgm:spPr/>
      <dgm:t>
        <a:bodyPr/>
        <a:lstStyle/>
        <a:p>
          <a:r>
            <a:rPr lang="en-US" dirty="0">
              <a:latin typeface="+mj-lt"/>
            </a:rPr>
            <a:t>Based on this information, what immediate response actions will your school take?</a:t>
          </a:r>
        </a:p>
      </dgm:t>
    </dgm:pt>
    <dgm:pt modelId="{CF3638EB-3097-40D3-9A5A-ADD4B689ECDE}" type="parTrans" cxnId="{7318C5B6-703C-4536-8D4D-D4CB98E8295E}">
      <dgm:prSet/>
      <dgm:spPr/>
      <dgm:t>
        <a:bodyPr/>
        <a:lstStyle/>
        <a:p>
          <a:endParaRPr lang="en-US"/>
        </a:p>
      </dgm:t>
    </dgm:pt>
    <dgm:pt modelId="{06691533-0043-445B-A273-638BE1AFB405}" type="sibTrans" cxnId="{7318C5B6-703C-4536-8D4D-D4CB98E8295E}">
      <dgm:prSet/>
      <dgm:spPr/>
      <dgm:t>
        <a:bodyPr/>
        <a:lstStyle/>
        <a:p>
          <a:endParaRPr lang="en-US"/>
        </a:p>
      </dgm:t>
    </dgm:pt>
    <dgm:pt modelId="{69A79D63-4DE7-4297-8CF6-A8BAC7A44364}">
      <dgm:prSet/>
      <dgm:spPr/>
      <dgm:t>
        <a:bodyPr/>
        <a:lstStyle/>
        <a:p>
          <a:r>
            <a:rPr lang="en-US" dirty="0">
              <a:latin typeface="+mj-lt"/>
            </a:rPr>
            <a:t>Who makes this decision and why?</a:t>
          </a:r>
        </a:p>
      </dgm:t>
    </dgm:pt>
    <dgm:pt modelId="{5FD5BA2B-8483-4DB4-99F2-E97A6C37D7AC}" type="parTrans" cxnId="{74C23E1F-88F1-417C-8B3D-868F17E51B5F}">
      <dgm:prSet/>
      <dgm:spPr/>
      <dgm:t>
        <a:bodyPr/>
        <a:lstStyle/>
        <a:p>
          <a:endParaRPr lang="en-US"/>
        </a:p>
      </dgm:t>
    </dgm:pt>
    <dgm:pt modelId="{FC9147D5-B222-44A1-83F6-7CB1120470BE}" type="sibTrans" cxnId="{74C23E1F-88F1-417C-8B3D-868F17E51B5F}">
      <dgm:prSet/>
      <dgm:spPr/>
      <dgm:t>
        <a:bodyPr/>
        <a:lstStyle/>
        <a:p>
          <a:endParaRPr lang="en-US"/>
        </a:p>
      </dgm:t>
    </dgm:pt>
    <dgm:pt modelId="{54BCA2BB-3DD2-47C8-862A-FA1F36474E24}">
      <dgm:prSet/>
      <dgm:spPr/>
      <dgm:t>
        <a:bodyPr/>
        <a:lstStyle/>
        <a:p>
          <a:r>
            <a:rPr lang="en-US" dirty="0">
              <a:latin typeface="+mj-lt"/>
            </a:rPr>
            <a:t>What exactly will you communicate to faculty, staff, and students? </a:t>
          </a:r>
        </a:p>
      </dgm:t>
    </dgm:pt>
    <dgm:pt modelId="{BB88D676-137D-4D9C-981F-A58C0E20180E}" type="parTrans" cxnId="{2438F4EA-CF0E-4D21-9C6E-B21E8AE64CEB}">
      <dgm:prSet/>
      <dgm:spPr/>
      <dgm:t>
        <a:bodyPr/>
        <a:lstStyle/>
        <a:p>
          <a:endParaRPr lang="en-US"/>
        </a:p>
      </dgm:t>
    </dgm:pt>
    <dgm:pt modelId="{53C76C92-2CA3-4145-8FE7-B8465802FE3F}" type="sibTrans" cxnId="{2438F4EA-CF0E-4D21-9C6E-B21E8AE64CEB}">
      <dgm:prSet/>
      <dgm:spPr/>
      <dgm:t>
        <a:bodyPr/>
        <a:lstStyle/>
        <a:p>
          <a:endParaRPr lang="en-US"/>
        </a:p>
      </dgm:t>
    </dgm:pt>
    <dgm:pt modelId="{2A925A4C-8CAE-4C89-8992-792B8FFB03C8}">
      <dgm:prSet/>
      <dgm:spPr/>
      <dgm:t>
        <a:bodyPr/>
        <a:lstStyle/>
        <a:p>
          <a:r>
            <a:rPr lang="en-US" dirty="0">
              <a:latin typeface="+mj-lt"/>
            </a:rPr>
            <a:t>How will you communicate this information? </a:t>
          </a:r>
        </a:p>
      </dgm:t>
    </dgm:pt>
    <dgm:pt modelId="{02EDB09B-D15A-44DC-B4D1-83288A504665}" type="parTrans" cxnId="{560116A8-E850-4C63-A7BF-3BCC146AE9ED}">
      <dgm:prSet/>
      <dgm:spPr/>
      <dgm:t>
        <a:bodyPr/>
        <a:lstStyle/>
        <a:p>
          <a:endParaRPr lang="en-US"/>
        </a:p>
      </dgm:t>
    </dgm:pt>
    <dgm:pt modelId="{75956017-EE75-4DDB-B204-52F9271B4899}" type="sibTrans" cxnId="{560116A8-E850-4C63-A7BF-3BCC146AE9ED}">
      <dgm:prSet/>
      <dgm:spPr/>
      <dgm:t>
        <a:bodyPr/>
        <a:lstStyle/>
        <a:p>
          <a:endParaRPr lang="en-US"/>
        </a:p>
      </dgm:t>
    </dgm:pt>
    <dgm:pt modelId="{1A136415-D156-4ADE-96BA-F7E0C1350996}">
      <dgm:prSet/>
      <dgm:spPr/>
      <dgm:t>
        <a:bodyPr/>
        <a:lstStyle/>
        <a:p>
          <a:r>
            <a:rPr lang="en-US" dirty="0">
              <a:latin typeface="+mj-lt"/>
            </a:rPr>
            <a:t>What guidance will you give faculty, staff, and students during this ongoing situation?</a:t>
          </a:r>
        </a:p>
      </dgm:t>
    </dgm:pt>
    <dgm:pt modelId="{18E50F18-1D81-4945-B059-0C1297BD849B}" type="parTrans" cxnId="{4473D7AB-DAD8-43B7-AFA7-7126F79C8915}">
      <dgm:prSet/>
      <dgm:spPr/>
      <dgm:t>
        <a:bodyPr/>
        <a:lstStyle/>
        <a:p>
          <a:endParaRPr lang="en-US"/>
        </a:p>
      </dgm:t>
    </dgm:pt>
    <dgm:pt modelId="{D4DDB4CF-B610-49F5-9D14-60F7C098D9D2}" type="sibTrans" cxnId="{4473D7AB-DAD8-43B7-AFA7-7126F79C8915}">
      <dgm:prSet/>
      <dgm:spPr/>
      <dgm:t>
        <a:bodyPr/>
        <a:lstStyle/>
        <a:p>
          <a:endParaRPr lang="en-US"/>
        </a:p>
      </dgm:t>
    </dgm:pt>
    <dgm:pt modelId="{4ECA9709-750B-4B5D-BA4E-AE48C75BE981}">
      <dgm:prSet/>
      <dgm:spPr/>
      <dgm:t>
        <a:bodyPr/>
        <a:lstStyle/>
        <a:p>
          <a:r>
            <a:rPr lang="en-US" dirty="0">
              <a:latin typeface="+mj-lt"/>
            </a:rPr>
            <a:t>What immediate concerns do you have, and how will you address them?</a:t>
          </a:r>
        </a:p>
      </dgm:t>
    </dgm:pt>
    <dgm:pt modelId="{47F5252C-B52A-4C33-8FA6-0C271BA2FF1C}" type="parTrans" cxnId="{C7EBF72A-50B8-4164-9615-6EE6B0325D61}">
      <dgm:prSet/>
      <dgm:spPr/>
      <dgm:t>
        <a:bodyPr/>
        <a:lstStyle/>
        <a:p>
          <a:endParaRPr lang="en-US"/>
        </a:p>
      </dgm:t>
    </dgm:pt>
    <dgm:pt modelId="{325E8D4B-98A7-4B3E-98C6-C7122654A517}" type="sibTrans" cxnId="{C7EBF72A-50B8-4164-9615-6EE6B0325D61}">
      <dgm:prSet/>
      <dgm:spPr/>
      <dgm:t>
        <a:bodyPr/>
        <a:lstStyle/>
        <a:p>
          <a:endParaRPr lang="en-US"/>
        </a:p>
      </dgm:t>
    </dgm:pt>
    <dgm:pt modelId="{D5D168A6-E8F1-465B-89E6-D39B3D78AB67}">
      <dgm:prSet/>
      <dgm:spPr/>
      <dgm:t>
        <a:bodyPr/>
        <a:lstStyle/>
        <a:p>
          <a:r>
            <a:rPr lang="en-US" dirty="0">
              <a:latin typeface="+mj-lt"/>
            </a:rPr>
            <a:t>Do you inform the Superintendent’s office of this situation? If so, what actions would they take, if any? </a:t>
          </a:r>
        </a:p>
      </dgm:t>
    </dgm:pt>
    <dgm:pt modelId="{6BCF514B-B940-4600-AC5E-896D2626510A}" type="parTrans" cxnId="{B4ABA358-3D50-463A-A4EF-74073B651FC5}">
      <dgm:prSet/>
      <dgm:spPr/>
      <dgm:t>
        <a:bodyPr/>
        <a:lstStyle/>
        <a:p>
          <a:endParaRPr lang="en-US"/>
        </a:p>
      </dgm:t>
    </dgm:pt>
    <dgm:pt modelId="{2822204C-9B31-47A3-B246-9C7862468C62}" type="sibTrans" cxnId="{B4ABA358-3D50-463A-A4EF-74073B651FC5}">
      <dgm:prSet/>
      <dgm:spPr/>
      <dgm:t>
        <a:bodyPr/>
        <a:lstStyle/>
        <a:p>
          <a:endParaRPr lang="en-US"/>
        </a:p>
      </dgm:t>
    </dgm:pt>
    <dgm:pt modelId="{82BF8426-3383-4487-B63A-D773859C52D1}">
      <dgm:prSet/>
      <dgm:spPr/>
      <dgm:t>
        <a:bodyPr/>
        <a:lstStyle/>
        <a:p>
          <a:r>
            <a:rPr lang="en-US" dirty="0">
              <a:latin typeface="+mj-lt"/>
            </a:rPr>
            <a:t>Who will serve as the designated Incident Commander? </a:t>
          </a:r>
        </a:p>
      </dgm:t>
    </dgm:pt>
    <dgm:pt modelId="{0F63AB28-980D-41EA-A9F9-B267753E201A}" type="parTrans" cxnId="{0BFFBB3F-00E6-4EF8-A845-D80D0A087BB2}">
      <dgm:prSet/>
      <dgm:spPr/>
      <dgm:t>
        <a:bodyPr/>
        <a:lstStyle/>
        <a:p>
          <a:endParaRPr lang="en-US"/>
        </a:p>
      </dgm:t>
    </dgm:pt>
    <dgm:pt modelId="{6BDA46FD-0742-4C8A-B6E6-7CEA15D42B48}" type="sibTrans" cxnId="{0BFFBB3F-00E6-4EF8-A845-D80D0A087BB2}">
      <dgm:prSet/>
      <dgm:spPr/>
      <dgm:t>
        <a:bodyPr/>
        <a:lstStyle/>
        <a:p>
          <a:endParaRPr lang="en-US"/>
        </a:p>
      </dgm:t>
    </dgm:pt>
    <dgm:pt modelId="{9437D2E8-51F5-4AC4-B880-08089D1DC3EB}">
      <dgm:prSet/>
      <dgm:spPr/>
      <dgm:t>
        <a:bodyPr/>
        <a:lstStyle/>
        <a:p>
          <a:r>
            <a:rPr lang="en-US" dirty="0">
              <a:latin typeface="+mj-lt"/>
            </a:rPr>
            <a:t>Who will take the lead on communications with law enforcement, emergency first responders, parents, and the media?</a:t>
          </a:r>
        </a:p>
      </dgm:t>
    </dgm:pt>
    <dgm:pt modelId="{F3423D0E-093E-4870-B6B3-BD552F94719E}" type="parTrans" cxnId="{F54A3C2F-1A9C-43C9-BC99-810B95EB0CA7}">
      <dgm:prSet/>
      <dgm:spPr/>
      <dgm:t>
        <a:bodyPr/>
        <a:lstStyle/>
        <a:p>
          <a:endParaRPr lang="en-US"/>
        </a:p>
      </dgm:t>
    </dgm:pt>
    <dgm:pt modelId="{E88DA9E1-EBBE-4294-A2AC-230F2CF12830}" type="sibTrans" cxnId="{F54A3C2F-1A9C-43C9-BC99-810B95EB0CA7}">
      <dgm:prSet/>
      <dgm:spPr/>
      <dgm:t>
        <a:bodyPr/>
        <a:lstStyle/>
        <a:p>
          <a:endParaRPr lang="en-US"/>
        </a:p>
      </dgm:t>
    </dgm:pt>
    <dgm:pt modelId="{BEA65D82-0292-4A61-B81C-4F806A450439}" type="pres">
      <dgm:prSet presAssocID="{3C7229EB-B305-4E5F-B980-2F16D5CE6B3F}" presName="vert0" presStyleCnt="0">
        <dgm:presLayoutVars>
          <dgm:dir/>
          <dgm:animOne val="branch"/>
          <dgm:animLvl val="lvl"/>
        </dgm:presLayoutVars>
      </dgm:prSet>
      <dgm:spPr/>
    </dgm:pt>
    <dgm:pt modelId="{574F601F-C054-4BA4-BBD3-9ADCCA1906D7}" type="pres">
      <dgm:prSet presAssocID="{44B7EDC8-6EAC-4854-8798-4A4695267A78}" presName="thickLine" presStyleLbl="alignNode1" presStyleIdx="0" presStyleCnt="9"/>
      <dgm:spPr/>
    </dgm:pt>
    <dgm:pt modelId="{E1B080EC-1C84-4DC6-B5B8-3B2FD0FF694B}" type="pres">
      <dgm:prSet presAssocID="{44B7EDC8-6EAC-4854-8798-4A4695267A78}" presName="horz1" presStyleCnt="0"/>
      <dgm:spPr/>
    </dgm:pt>
    <dgm:pt modelId="{4B7DEF65-B5E8-4BBB-B058-71CE4F6E9388}" type="pres">
      <dgm:prSet presAssocID="{44B7EDC8-6EAC-4854-8798-4A4695267A78}" presName="tx1" presStyleLbl="revTx" presStyleIdx="0" presStyleCnt="9"/>
      <dgm:spPr/>
    </dgm:pt>
    <dgm:pt modelId="{A0FA7FB0-EFD7-4565-BFE2-54D9989B3A54}" type="pres">
      <dgm:prSet presAssocID="{44B7EDC8-6EAC-4854-8798-4A4695267A78}" presName="vert1" presStyleCnt="0"/>
      <dgm:spPr/>
    </dgm:pt>
    <dgm:pt modelId="{44ADDCC7-E7A6-4EC7-9F32-0CDBE9DD304D}" type="pres">
      <dgm:prSet presAssocID="{69A79D63-4DE7-4297-8CF6-A8BAC7A44364}" presName="thickLine" presStyleLbl="alignNode1" presStyleIdx="1" presStyleCnt="9"/>
      <dgm:spPr/>
    </dgm:pt>
    <dgm:pt modelId="{11914D7E-13D0-49C5-BEC5-1082E2134F67}" type="pres">
      <dgm:prSet presAssocID="{69A79D63-4DE7-4297-8CF6-A8BAC7A44364}" presName="horz1" presStyleCnt="0"/>
      <dgm:spPr/>
    </dgm:pt>
    <dgm:pt modelId="{41BDFB28-5615-4D63-A147-9A65D5398613}" type="pres">
      <dgm:prSet presAssocID="{69A79D63-4DE7-4297-8CF6-A8BAC7A44364}" presName="tx1" presStyleLbl="revTx" presStyleIdx="1" presStyleCnt="9"/>
      <dgm:spPr/>
    </dgm:pt>
    <dgm:pt modelId="{D17F88B4-1648-4A56-85BC-56C11067FFAA}" type="pres">
      <dgm:prSet presAssocID="{69A79D63-4DE7-4297-8CF6-A8BAC7A44364}" presName="vert1" presStyleCnt="0"/>
      <dgm:spPr/>
    </dgm:pt>
    <dgm:pt modelId="{CB600504-E5A7-4AD8-8DB2-95297D752367}" type="pres">
      <dgm:prSet presAssocID="{54BCA2BB-3DD2-47C8-862A-FA1F36474E24}" presName="thickLine" presStyleLbl="alignNode1" presStyleIdx="2" presStyleCnt="9"/>
      <dgm:spPr/>
    </dgm:pt>
    <dgm:pt modelId="{F79BBDEB-02E6-47BB-B7DB-09A24EC25D82}" type="pres">
      <dgm:prSet presAssocID="{54BCA2BB-3DD2-47C8-862A-FA1F36474E24}" presName="horz1" presStyleCnt="0"/>
      <dgm:spPr/>
    </dgm:pt>
    <dgm:pt modelId="{B7EC7376-B103-4BDD-B4EC-498BA723884D}" type="pres">
      <dgm:prSet presAssocID="{54BCA2BB-3DD2-47C8-862A-FA1F36474E24}" presName="tx1" presStyleLbl="revTx" presStyleIdx="2" presStyleCnt="9"/>
      <dgm:spPr/>
    </dgm:pt>
    <dgm:pt modelId="{DE0029AF-6C85-4F4A-ACCC-CFCCF1629C61}" type="pres">
      <dgm:prSet presAssocID="{54BCA2BB-3DD2-47C8-862A-FA1F36474E24}" presName="vert1" presStyleCnt="0"/>
      <dgm:spPr/>
    </dgm:pt>
    <dgm:pt modelId="{1AB8A825-076D-4DB3-B9F0-ACBB82CBA752}" type="pres">
      <dgm:prSet presAssocID="{2A925A4C-8CAE-4C89-8992-792B8FFB03C8}" presName="thickLine" presStyleLbl="alignNode1" presStyleIdx="3" presStyleCnt="9"/>
      <dgm:spPr/>
    </dgm:pt>
    <dgm:pt modelId="{717F0731-605D-4FB2-B625-981B3CFA7B63}" type="pres">
      <dgm:prSet presAssocID="{2A925A4C-8CAE-4C89-8992-792B8FFB03C8}" presName="horz1" presStyleCnt="0"/>
      <dgm:spPr/>
    </dgm:pt>
    <dgm:pt modelId="{713FE873-73C7-4069-8C9E-9EB9257EF7DB}" type="pres">
      <dgm:prSet presAssocID="{2A925A4C-8CAE-4C89-8992-792B8FFB03C8}" presName="tx1" presStyleLbl="revTx" presStyleIdx="3" presStyleCnt="9"/>
      <dgm:spPr/>
    </dgm:pt>
    <dgm:pt modelId="{33516E7E-976A-4B25-98C5-8660A20AE591}" type="pres">
      <dgm:prSet presAssocID="{2A925A4C-8CAE-4C89-8992-792B8FFB03C8}" presName="vert1" presStyleCnt="0"/>
      <dgm:spPr/>
    </dgm:pt>
    <dgm:pt modelId="{D84DEA78-BFEC-454B-8BE6-FED9B34AD324}" type="pres">
      <dgm:prSet presAssocID="{1A136415-D156-4ADE-96BA-F7E0C1350996}" presName="thickLine" presStyleLbl="alignNode1" presStyleIdx="4" presStyleCnt="9"/>
      <dgm:spPr/>
    </dgm:pt>
    <dgm:pt modelId="{D2A0B82C-6A5B-4CD0-B5C0-94645262FC5D}" type="pres">
      <dgm:prSet presAssocID="{1A136415-D156-4ADE-96BA-F7E0C1350996}" presName="horz1" presStyleCnt="0"/>
      <dgm:spPr/>
    </dgm:pt>
    <dgm:pt modelId="{94372FFB-CD7F-4C06-B6A3-F52590EA9B45}" type="pres">
      <dgm:prSet presAssocID="{1A136415-D156-4ADE-96BA-F7E0C1350996}" presName="tx1" presStyleLbl="revTx" presStyleIdx="4" presStyleCnt="9"/>
      <dgm:spPr/>
    </dgm:pt>
    <dgm:pt modelId="{1D03D3BF-4C09-48A1-93C1-1A338AF74664}" type="pres">
      <dgm:prSet presAssocID="{1A136415-D156-4ADE-96BA-F7E0C1350996}" presName="vert1" presStyleCnt="0"/>
      <dgm:spPr/>
    </dgm:pt>
    <dgm:pt modelId="{0A22257C-7813-4765-A2B5-A8EC6133CD5B}" type="pres">
      <dgm:prSet presAssocID="{4ECA9709-750B-4B5D-BA4E-AE48C75BE981}" presName="thickLine" presStyleLbl="alignNode1" presStyleIdx="5" presStyleCnt="9"/>
      <dgm:spPr/>
    </dgm:pt>
    <dgm:pt modelId="{9502A7E1-55A8-4888-94FB-4578A8A1241B}" type="pres">
      <dgm:prSet presAssocID="{4ECA9709-750B-4B5D-BA4E-AE48C75BE981}" presName="horz1" presStyleCnt="0"/>
      <dgm:spPr/>
    </dgm:pt>
    <dgm:pt modelId="{DB117147-9CC6-4DCB-A1B0-6F00E5B65BD0}" type="pres">
      <dgm:prSet presAssocID="{4ECA9709-750B-4B5D-BA4E-AE48C75BE981}" presName="tx1" presStyleLbl="revTx" presStyleIdx="5" presStyleCnt="9"/>
      <dgm:spPr/>
    </dgm:pt>
    <dgm:pt modelId="{EF80B82D-F3F5-4896-97DB-C18F73A1CC47}" type="pres">
      <dgm:prSet presAssocID="{4ECA9709-750B-4B5D-BA4E-AE48C75BE981}" presName="vert1" presStyleCnt="0"/>
      <dgm:spPr/>
    </dgm:pt>
    <dgm:pt modelId="{70570809-625D-44FA-BB27-92BE77A28552}" type="pres">
      <dgm:prSet presAssocID="{D5D168A6-E8F1-465B-89E6-D39B3D78AB67}" presName="thickLine" presStyleLbl="alignNode1" presStyleIdx="6" presStyleCnt="9"/>
      <dgm:spPr/>
    </dgm:pt>
    <dgm:pt modelId="{D7808FC6-B29F-49C8-BCF3-4C82EEAA85E0}" type="pres">
      <dgm:prSet presAssocID="{D5D168A6-E8F1-465B-89E6-D39B3D78AB67}" presName="horz1" presStyleCnt="0"/>
      <dgm:spPr/>
    </dgm:pt>
    <dgm:pt modelId="{5A2E5D45-4A0F-481E-9D55-D46F8479ACB4}" type="pres">
      <dgm:prSet presAssocID="{D5D168A6-E8F1-465B-89E6-D39B3D78AB67}" presName="tx1" presStyleLbl="revTx" presStyleIdx="6" presStyleCnt="9"/>
      <dgm:spPr/>
    </dgm:pt>
    <dgm:pt modelId="{4EC2CBE5-CF55-462A-9159-E128733CDCDB}" type="pres">
      <dgm:prSet presAssocID="{D5D168A6-E8F1-465B-89E6-D39B3D78AB67}" presName="vert1" presStyleCnt="0"/>
      <dgm:spPr/>
    </dgm:pt>
    <dgm:pt modelId="{9C263F30-DD2B-4AB4-B489-BDF4922E0C13}" type="pres">
      <dgm:prSet presAssocID="{82BF8426-3383-4487-B63A-D773859C52D1}" presName="thickLine" presStyleLbl="alignNode1" presStyleIdx="7" presStyleCnt="9"/>
      <dgm:spPr/>
    </dgm:pt>
    <dgm:pt modelId="{2FDAE726-4D6A-4B91-92E6-03088D01FE1C}" type="pres">
      <dgm:prSet presAssocID="{82BF8426-3383-4487-B63A-D773859C52D1}" presName="horz1" presStyleCnt="0"/>
      <dgm:spPr/>
    </dgm:pt>
    <dgm:pt modelId="{E0AEB881-7C56-42AE-B00A-F8F8323260EE}" type="pres">
      <dgm:prSet presAssocID="{82BF8426-3383-4487-B63A-D773859C52D1}" presName="tx1" presStyleLbl="revTx" presStyleIdx="7" presStyleCnt="9"/>
      <dgm:spPr/>
    </dgm:pt>
    <dgm:pt modelId="{F921D797-8485-4842-9FF1-0AB00BF4F839}" type="pres">
      <dgm:prSet presAssocID="{82BF8426-3383-4487-B63A-D773859C52D1}" presName="vert1" presStyleCnt="0"/>
      <dgm:spPr/>
    </dgm:pt>
    <dgm:pt modelId="{DEC978BF-F221-4153-A410-DBD2776EF638}" type="pres">
      <dgm:prSet presAssocID="{9437D2E8-51F5-4AC4-B880-08089D1DC3EB}" presName="thickLine" presStyleLbl="alignNode1" presStyleIdx="8" presStyleCnt="9"/>
      <dgm:spPr/>
    </dgm:pt>
    <dgm:pt modelId="{07414605-663A-4FD7-AF3C-242BA936A5EA}" type="pres">
      <dgm:prSet presAssocID="{9437D2E8-51F5-4AC4-B880-08089D1DC3EB}" presName="horz1" presStyleCnt="0"/>
      <dgm:spPr/>
    </dgm:pt>
    <dgm:pt modelId="{C4042FA0-33B6-4973-975A-E6C4F95B361A}" type="pres">
      <dgm:prSet presAssocID="{9437D2E8-51F5-4AC4-B880-08089D1DC3EB}" presName="tx1" presStyleLbl="revTx" presStyleIdx="8" presStyleCnt="9"/>
      <dgm:spPr/>
    </dgm:pt>
    <dgm:pt modelId="{FF6200C2-05EF-4E46-AFF5-10B928C4E4F6}" type="pres">
      <dgm:prSet presAssocID="{9437D2E8-51F5-4AC4-B880-08089D1DC3EB}" presName="vert1" presStyleCnt="0"/>
      <dgm:spPr/>
    </dgm:pt>
  </dgm:ptLst>
  <dgm:cxnLst>
    <dgm:cxn modelId="{6F1EE803-4A90-4C79-9036-77F57596E2D7}" type="presOf" srcId="{69A79D63-4DE7-4297-8CF6-A8BAC7A44364}" destId="{41BDFB28-5615-4D63-A147-9A65D5398613}" srcOrd="0" destOrd="0" presId="urn:microsoft.com/office/officeart/2008/layout/LinedList"/>
    <dgm:cxn modelId="{FC37A907-ABE1-468B-BB1D-F579B8DB060D}" type="presOf" srcId="{3C7229EB-B305-4E5F-B980-2F16D5CE6B3F}" destId="{BEA65D82-0292-4A61-B81C-4F806A450439}" srcOrd="0" destOrd="0" presId="urn:microsoft.com/office/officeart/2008/layout/LinedList"/>
    <dgm:cxn modelId="{74C23E1F-88F1-417C-8B3D-868F17E51B5F}" srcId="{3C7229EB-B305-4E5F-B980-2F16D5CE6B3F}" destId="{69A79D63-4DE7-4297-8CF6-A8BAC7A44364}" srcOrd="1" destOrd="0" parTransId="{5FD5BA2B-8483-4DB4-99F2-E97A6C37D7AC}" sibTransId="{FC9147D5-B222-44A1-83F6-7CB1120470BE}"/>
    <dgm:cxn modelId="{5EFE3B20-7651-40B3-B6B2-801226E669F0}" type="presOf" srcId="{1A136415-D156-4ADE-96BA-F7E0C1350996}" destId="{94372FFB-CD7F-4C06-B6A3-F52590EA9B45}" srcOrd="0" destOrd="0" presId="urn:microsoft.com/office/officeart/2008/layout/LinedList"/>
    <dgm:cxn modelId="{D8882523-E200-49A4-B4C6-93893A197439}" type="presOf" srcId="{9437D2E8-51F5-4AC4-B880-08089D1DC3EB}" destId="{C4042FA0-33B6-4973-975A-E6C4F95B361A}" srcOrd="0" destOrd="0" presId="urn:microsoft.com/office/officeart/2008/layout/LinedList"/>
    <dgm:cxn modelId="{C7EBF72A-50B8-4164-9615-6EE6B0325D61}" srcId="{3C7229EB-B305-4E5F-B980-2F16D5CE6B3F}" destId="{4ECA9709-750B-4B5D-BA4E-AE48C75BE981}" srcOrd="5" destOrd="0" parTransId="{47F5252C-B52A-4C33-8FA6-0C271BA2FF1C}" sibTransId="{325E8D4B-98A7-4B3E-98C6-C7122654A517}"/>
    <dgm:cxn modelId="{F54A3C2F-1A9C-43C9-BC99-810B95EB0CA7}" srcId="{3C7229EB-B305-4E5F-B980-2F16D5CE6B3F}" destId="{9437D2E8-51F5-4AC4-B880-08089D1DC3EB}" srcOrd="8" destOrd="0" parTransId="{F3423D0E-093E-4870-B6B3-BD552F94719E}" sibTransId="{E88DA9E1-EBBE-4294-A2AC-230F2CF12830}"/>
    <dgm:cxn modelId="{0BFFBB3F-00E6-4EF8-A845-D80D0A087BB2}" srcId="{3C7229EB-B305-4E5F-B980-2F16D5CE6B3F}" destId="{82BF8426-3383-4487-B63A-D773859C52D1}" srcOrd="7" destOrd="0" parTransId="{0F63AB28-980D-41EA-A9F9-B267753E201A}" sibTransId="{6BDA46FD-0742-4C8A-B6E6-7CEA15D42B48}"/>
    <dgm:cxn modelId="{812AC463-9F38-4256-AF45-2244DFF0F020}" type="presOf" srcId="{D5D168A6-E8F1-465B-89E6-D39B3D78AB67}" destId="{5A2E5D45-4A0F-481E-9D55-D46F8479ACB4}" srcOrd="0" destOrd="0" presId="urn:microsoft.com/office/officeart/2008/layout/LinedList"/>
    <dgm:cxn modelId="{B4ABA358-3D50-463A-A4EF-74073B651FC5}" srcId="{3C7229EB-B305-4E5F-B980-2F16D5CE6B3F}" destId="{D5D168A6-E8F1-465B-89E6-D39B3D78AB67}" srcOrd="6" destOrd="0" parTransId="{6BCF514B-B940-4600-AC5E-896D2626510A}" sibTransId="{2822204C-9B31-47A3-B246-9C7862468C62}"/>
    <dgm:cxn modelId="{4281AC93-2902-4A07-888E-2FA4AEC18A35}" type="presOf" srcId="{54BCA2BB-3DD2-47C8-862A-FA1F36474E24}" destId="{B7EC7376-B103-4BDD-B4EC-498BA723884D}" srcOrd="0" destOrd="0" presId="urn:microsoft.com/office/officeart/2008/layout/LinedList"/>
    <dgm:cxn modelId="{560116A8-E850-4C63-A7BF-3BCC146AE9ED}" srcId="{3C7229EB-B305-4E5F-B980-2F16D5CE6B3F}" destId="{2A925A4C-8CAE-4C89-8992-792B8FFB03C8}" srcOrd="3" destOrd="0" parTransId="{02EDB09B-D15A-44DC-B4D1-83288A504665}" sibTransId="{75956017-EE75-4DDB-B204-52F9271B4899}"/>
    <dgm:cxn modelId="{4473D7AB-DAD8-43B7-AFA7-7126F79C8915}" srcId="{3C7229EB-B305-4E5F-B980-2F16D5CE6B3F}" destId="{1A136415-D156-4ADE-96BA-F7E0C1350996}" srcOrd="4" destOrd="0" parTransId="{18E50F18-1D81-4945-B059-0C1297BD849B}" sibTransId="{D4DDB4CF-B610-49F5-9D14-60F7C098D9D2}"/>
    <dgm:cxn modelId="{7318C5B6-703C-4536-8D4D-D4CB98E8295E}" srcId="{3C7229EB-B305-4E5F-B980-2F16D5CE6B3F}" destId="{44B7EDC8-6EAC-4854-8798-4A4695267A78}" srcOrd="0" destOrd="0" parTransId="{CF3638EB-3097-40D3-9A5A-ADD4B689ECDE}" sibTransId="{06691533-0043-445B-A273-638BE1AFB405}"/>
    <dgm:cxn modelId="{DAED0CD2-383F-48F6-A0EF-72533CB6AD68}" type="presOf" srcId="{82BF8426-3383-4487-B63A-D773859C52D1}" destId="{E0AEB881-7C56-42AE-B00A-F8F8323260EE}" srcOrd="0" destOrd="0" presId="urn:microsoft.com/office/officeart/2008/layout/LinedList"/>
    <dgm:cxn modelId="{651175D5-96E8-4188-8011-5747C6466179}" type="presOf" srcId="{2A925A4C-8CAE-4C89-8992-792B8FFB03C8}" destId="{713FE873-73C7-4069-8C9E-9EB9257EF7DB}" srcOrd="0" destOrd="0" presId="urn:microsoft.com/office/officeart/2008/layout/LinedList"/>
    <dgm:cxn modelId="{BFA0B5DA-6707-4886-A88E-D32412463647}" type="presOf" srcId="{44B7EDC8-6EAC-4854-8798-4A4695267A78}" destId="{4B7DEF65-B5E8-4BBB-B058-71CE4F6E9388}" srcOrd="0" destOrd="0" presId="urn:microsoft.com/office/officeart/2008/layout/LinedList"/>
    <dgm:cxn modelId="{2438F4EA-CF0E-4D21-9C6E-B21E8AE64CEB}" srcId="{3C7229EB-B305-4E5F-B980-2F16D5CE6B3F}" destId="{54BCA2BB-3DD2-47C8-862A-FA1F36474E24}" srcOrd="2" destOrd="0" parTransId="{BB88D676-137D-4D9C-981F-A58C0E20180E}" sibTransId="{53C76C92-2CA3-4145-8FE7-B8465802FE3F}"/>
    <dgm:cxn modelId="{57FB24F5-801D-4F1D-8E40-7937C9679A67}" type="presOf" srcId="{4ECA9709-750B-4B5D-BA4E-AE48C75BE981}" destId="{DB117147-9CC6-4DCB-A1B0-6F00E5B65BD0}" srcOrd="0" destOrd="0" presId="urn:microsoft.com/office/officeart/2008/layout/LinedList"/>
    <dgm:cxn modelId="{30F88EF7-8C8E-466C-B8DC-46092071E41A}" type="presParOf" srcId="{BEA65D82-0292-4A61-B81C-4F806A450439}" destId="{574F601F-C054-4BA4-BBD3-9ADCCA1906D7}" srcOrd="0" destOrd="0" presId="urn:microsoft.com/office/officeart/2008/layout/LinedList"/>
    <dgm:cxn modelId="{5C3062A5-6FF2-4AA9-AAC9-809FF2366ED3}" type="presParOf" srcId="{BEA65D82-0292-4A61-B81C-4F806A450439}" destId="{E1B080EC-1C84-4DC6-B5B8-3B2FD0FF694B}" srcOrd="1" destOrd="0" presId="urn:microsoft.com/office/officeart/2008/layout/LinedList"/>
    <dgm:cxn modelId="{E7EB2647-DCFE-4672-BA98-B0B1A0DE4AFA}" type="presParOf" srcId="{E1B080EC-1C84-4DC6-B5B8-3B2FD0FF694B}" destId="{4B7DEF65-B5E8-4BBB-B058-71CE4F6E9388}" srcOrd="0" destOrd="0" presId="urn:microsoft.com/office/officeart/2008/layout/LinedList"/>
    <dgm:cxn modelId="{CFFF4EED-717E-4C11-B1B2-157ABF0F47B1}" type="presParOf" srcId="{E1B080EC-1C84-4DC6-B5B8-3B2FD0FF694B}" destId="{A0FA7FB0-EFD7-4565-BFE2-54D9989B3A54}" srcOrd="1" destOrd="0" presId="urn:microsoft.com/office/officeart/2008/layout/LinedList"/>
    <dgm:cxn modelId="{1F9E9030-8CC6-4BE4-BA60-A7781EF40A28}" type="presParOf" srcId="{BEA65D82-0292-4A61-B81C-4F806A450439}" destId="{44ADDCC7-E7A6-4EC7-9F32-0CDBE9DD304D}" srcOrd="2" destOrd="0" presId="urn:microsoft.com/office/officeart/2008/layout/LinedList"/>
    <dgm:cxn modelId="{876E2773-61D1-4652-8007-6AE51E1CE263}" type="presParOf" srcId="{BEA65D82-0292-4A61-B81C-4F806A450439}" destId="{11914D7E-13D0-49C5-BEC5-1082E2134F67}" srcOrd="3" destOrd="0" presId="urn:microsoft.com/office/officeart/2008/layout/LinedList"/>
    <dgm:cxn modelId="{3FE40673-A973-4B67-8897-841D88131954}" type="presParOf" srcId="{11914D7E-13D0-49C5-BEC5-1082E2134F67}" destId="{41BDFB28-5615-4D63-A147-9A65D5398613}" srcOrd="0" destOrd="0" presId="urn:microsoft.com/office/officeart/2008/layout/LinedList"/>
    <dgm:cxn modelId="{0CCA5A5F-4243-44A8-9141-1AFEA56A3D3D}" type="presParOf" srcId="{11914D7E-13D0-49C5-BEC5-1082E2134F67}" destId="{D17F88B4-1648-4A56-85BC-56C11067FFAA}" srcOrd="1" destOrd="0" presId="urn:microsoft.com/office/officeart/2008/layout/LinedList"/>
    <dgm:cxn modelId="{79B4C6F3-F827-4192-AF9A-EA04A89C6BBD}" type="presParOf" srcId="{BEA65D82-0292-4A61-B81C-4F806A450439}" destId="{CB600504-E5A7-4AD8-8DB2-95297D752367}" srcOrd="4" destOrd="0" presId="urn:microsoft.com/office/officeart/2008/layout/LinedList"/>
    <dgm:cxn modelId="{C35D06B6-BBA8-4AE3-9007-C971B8FD2B5F}" type="presParOf" srcId="{BEA65D82-0292-4A61-B81C-4F806A450439}" destId="{F79BBDEB-02E6-47BB-B7DB-09A24EC25D82}" srcOrd="5" destOrd="0" presId="urn:microsoft.com/office/officeart/2008/layout/LinedList"/>
    <dgm:cxn modelId="{F0E0E807-7369-4FDC-8413-2A7C6D25D1C5}" type="presParOf" srcId="{F79BBDEB-02E6-47BB-B7DB-09A24EC25D82}" destId="{B7EC7376-B103-4BDD-B4EC-498BA723884D}" srcOrd="0" destOrd="0" presId="urn:microsoft.com/office/officeart/2008/layout/LinedList"/>
    <dgm:cxn modelId="{C1B49D5B-DF40-4D94-A161-F239A037FF9F}" type="presParOf" srcId="{F79BBDEB-02E6-47BB-B7DB-09A24EC25D82}" destId="{DE0029AF-6C85-4F4A-ACCC-CFCCF1629C61}" srcOrd="1" destOrd="0" presId="urn:microsoft.com/office/officeart/2008/layout/LinedList"/>
    <dgm:cxn modelId="{095FE161-C504-43E2-BCF4-8730BA8A0D91}" type="presParOf" srcId="{BEA65D82-0292-4A61-B81C-4F806A450439}" destId="{1AB8A825-076D-4DB3-B9F0-ACBB82CBA752}" srcOrd="6" destOrd="0" presId="urn:microsoft.com/office/officeart/2008/layout/LinedList"/>
    <dgm:cxn modelId="{87F45126-F19A-4AA3-BA98-34107282E832}" type="presParOf" srcId="{BEA65D82-0292-4A61-B81C-4F806A450439}" destId="{717F0731-605D-4FB2-B625-981B3CFA7B63}" srcOrd="7" destOrd="0" presId="urn:microsoft.com/office/officeart/2008/layout/LinedList"/>
    <dgm:cxn modelId="{199D603D-9E5B-4A33-B823-823ABFC1FD61}" type="presParOf" srcId="{717F0731-605D-4FB2-B625-981B3CFA7B63}" destId="{713FE873-73C7-4069-8C9E-9EB9257EF7DB}" srcOrd="0" destOrd="0" presId="urn:microsoft.com/office/officeart/2008/layout/LinedList"/>
    <dgm:cxn modelId="{13F3F5A0-2E32-4EC7-8069-5D38658939DD}" type="presParOf" srcId="{717F0731-605D-4FB2-B625-981B3CFA7B63}" destId="{33516E7E-976A-4B25-98C5-8660A20AE591}" srcOrd="1" destOrd="0" presId="urn:microsoft.com/office/officeart/2008/layout/LinedList"/>
    <dgm:cxn modelId="{98E0DE06-8062-4227-AE6E-484FF14E5B8C}" type="presParOf" srcId="{BEA65D82-0292-4A61-B81C-4F806A450439}" destId="{D84DEA78-BFEC-454B-8BE6-FED9B34AD324}" srcOrd="8" destOrd="0" presId="urn:microsoft.com/office/officeart/2008/layout/LinedList"/>
    <dgm:cxn modelId="{113202C0-39EE-4298-81C8-A44CFC8121CE}" type="presParOf" srcId="{BEA65D82-0292-4A61-B81C-4F806A450439}" destId="{D2A0B82C-6A5B-4CD0-B5C0-94645262FC5D}" srcOrd="9" destOrd="0" presId="urn:microsoft.com/office/officeart/2008/layout/LinedList"/>
    <dgm:cxn modelId="{65CF7ED3-ABAD-45D9-835A-90919FA4093B}" type="presParOf" srcId="{D2A0B82C-6A5B-4CD0-B5C0-94645262FC5D}" destId="{94372FFB-CD7F-4C06-B6A3-F52590EA9B45}" srcOrd="0" destOrd="0" presId="urn:microsoft.com/office/officeart/2008/layout/LinedList"/>
    <dgm:cxn modelId="{0B1041F7-8C58-450A-A962-9EE7DDCC6513}" type="presParOf" srcId="{D2A0B82C-6A5B-4CD0-B5C0-94645262FC5D}" destId="{1D03D3BF-4C09-48A1-93C1-1A338AF74664}" srcOrd="1" destOrd="0" presId="urn:microsoft.com/office/officeart/2008/layout/LinedList"/>
    <dgm:cxn modelId="{198CAF14-40C7-4E2C-8757-4A551257963F}" type="presParOf" srcId="{BEA65D82-0292-4A61-B81C-4F806A450439}" destId="{0A22257C-7813-4765-A2B5-A8EC6133CD5B}" srcOrd="10" destOrd="0" presId="urn:microsoft.com/office/officeart/2008/layout/LinedList"/>
    <dgm:cxn modelId="{B70CDCBB-F62B-4315-955F-730054A1AE05}" type="presParOf" srcId="{BEA65D82-0292-4A61-B81C-4F806A450439}" destId="{9502A7E1-55A8-4888-94FB-4578A8A1241B}" srcOrd="11" destOrd="0" presId="urn:microsoft.com/office/officeart/2008/layout/LinedList"/>
    <dgm:cxn modelId="{63203297-7925-41F5-A765-2D657E43E477}" type="presParOf" srcId="{9502A7E1-55A8-4888-94FB-4578A8A1241B}" destId="{DB117147-9CC6-4DCB-A1B0-6F00E5B65BD0}" srcOrd="0" destOrd="0" presId="urn:microsoft.com/office/officeart/2008/layout/LinedList"/>
    <dgm:cxn modelId="{16C3DE65-C394-4CE7-A66E-7B692EF40DDA}" type="presParOf" srcId="{9502A7E1-55A8-4888-94FB-4578A8A1241B}" destId="{EF80B82D-F3F5-4896-97DB-C18F73A1CC47}" srcOrd="1" destOrd="0" presId="urn:microsoft.com/office/officeart/2008/layout/LinedList"/>
    <dgm:cxn modelId="{850CAD1E-32FB-4CD7-A93F-57384AFEF47A}" type="presParOf" srcId="{BEA65D82-0292-4A61-B81C-4F806A450439}" destId="{70570809-625D-44FA-BB27-92BE77A28552}" srcOrd="12" destOrd="0" presId="urn:microsoft.com/office/officeart/2008/layout/LinedList"/>
    <dgm:cxn modelId="{20E78B05-4ECF-4EEA-B7F3-02C1FDCFF573}" type="presParOf" srcId="{BEA65D82-0292-4A61-B81C-4F806A450439}" destId="{D7808FC6-B29F-49C8-BCF3-4C82EEAA85E0}" srcOrd="13" destOrd="0" presId="urn:microsoft.com/office/officeart/2008/layout/LinedList"/>
    <dgm:cxn modelId="{5B5DE06C-E105-4148-B005-F478D701A0C5}" type="presParOf" srcId="{D7808FC6-B29F-49C8-BCF3-4C82EEAA85E0}" destId="{5A2E5D45-4A0F-481E-9D55-D46F8479ACB4}" srcOrd="0" destOrd="0" presId="urn:microsoft.com/office/officeart/2008/layout/LinedList"/>
    <dgm:cxn modelId="{51038F89-B5C7-4165-A190-0B625A2F5741}" type="presParOf" srcId="{D7808FC6-B29F-49C8-BCF3-4C82EEAA85E0}" destId="{4EC2CBE5-CF55-462A-9159-E128733CDCDB}" srcOrd="1" destOrd="0" presId="urn:microsoft.com/office/officeart/2008/layout/LinedList"/>
    <dgm:cxn modelId="{77FAA0E4-9F35-47DB-B970-B015F35D9E71}" type="presParOf" srcId="{BEA65D82-0292-4A61-B81C-4F806A450439}" destId="{9C263F30-DD2B-4AB4-B489-BDF4922E0C13}" srcOrd="14" destOrd="0" presId="urn:microsoft.com/office/officeart/2008/layout/LinedList"/>
    <dgm:cxn modelId="{1BDAD626-8BE2-47E0-8A15-A246A5C31AC1}" type="presParOf" srcId="{BEA65D82-0292-4A61-B81C-4F806A450439}" destId="{2FDAE726-4D6A-4B91-92E6-03088D01FE1C}" srcOrd="15" destOrd="0" presId="urn:microsoft.com/office/officeart/2008/layout/LinedList"/>
    <dgm:cxn modelId="{7F200051-AAFE-4952-A8CD-0FAAF66799BE}" type="presParOf" srcId="{2FDAE726-4D6A-4B91-92E6-03088D01FE1C}" destId="{E0AEB881-7C56-42AE-B00A-F8F8323260EE}" srcOrd="0" destOrd="0" presId="urn:microsoft.com/office/officeart/2008/layout/LinedList"/>
    <dgm:cxn modelId="{F22F6FBB-D921-4F5B-99B5-DCE065F98FCB}" type="presParOf" srcId="{2FDAE726-4D6A-4B91-92E6-03088D01FE1C}" destId="{F921D797-8485-4842-9FF1-0AB00BF4F839}" srcOrd="1" destOrd="0" presId="urn:microsoft.com/office/officeart/2008/layout/LinedList"/>
    <dgm:cxn modelId="{550F5873-199C-488A-862D-D2E62CF805F4}" type="presParOf" srcId="{BEA65D82-0292-4A61-B81C-4F806A450439}" destId="{DEC978BF-F221-4153-A410-DBD2776EF638}" srcOrd="16" destOrd="0" presId="urn:microsoft.com/office/officeart/2008/layout/LinedList"/>
    <dgm:cxn modelId="{61276246-3FE8-4F32-81BF-C387374DFD84}" type="presParOf" srcId="{BEA65D82-0292-4A61-B81C-4F806A450439}" destId="{07414605-663A-4FD7-AF3C-242BA936A5EA}" srcOrd="17" destOrd="0" presId="urn:microsoft.com/office/officeart/2008/layout/LinedList"/>
    <dgm:cxn modelId="{61881D51-C8C3-48B2-BD82-B59915E2CCAD}" type="presParOf" srcId="{07414605-663A-4FD7-AF3C-242BA936A5EA}" destId="{C4042FA0-33B6-4973-975A-E6C4F95B361A}" srcOrd="0" destOrd="0" presId="urn:microsoft.com/office/officeart/2008/layout/LinedList"/>
    <dgm:cxn modelId="{83D40F6A-0E1A-4E5B-A61A-AFEF2F360E40}" type="presParOf" srcId="{07414605-663A-4FD7-AF3C-242BA936A5EA}" destId="{FF6200C2-05EF-4E46-AFF5-10B928C4E4F6}"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4D61292-5786-4F05-A1B8-127DE1839E32}"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F6324411-B11D-4215-99D3-200BDF2B057F}">
      <dgm:prSet/>
      <dgm:spPr/>
      <dgm:t>
        <a:bodyPr/>
        <a:lstStyle/>
        <a:p>
          <a:r>
            <a:rPr lang="en-US" dirty="0">
              <a:latin typeface="+mj-lt"/>
            </a:rPr>
            <a:t>With the information provided, do your response actions change?  If so, in what way?</a:t>
          </a:r>
        </a:p>
      </dgm:t>
    </dgm:pt>
    <dgm:pt modelId="{0559B387-1018-4ACD-97BA-B98053438ECF}" type="parTrans" cxnId="{9219472C-CFDF-4AAF-A53D-96749308D3F4}">
      <dgm:prSet/>
      <dgm:spPr/>
      <dgm:t>
        <a:bodyPr/>
        <a:lstStyle/>
        <a:p>
          <a:endParaRPr lang="en-US"/>
        </a:p>
      </dgm:t>
    </dgm:pt>
    <dgm:pt modelId="{B6DA4520-EE7F-4046-A61B-0443E413F3E6}" type="sibTrans" cxnId="{9219472C-CFDF-4AAF-A53D-96749308D3F4}">
      <dgm:prSet/>
      <dgm:spPr/>
      <dgm:t>
        <a:bodyPr/>
        <a:lstStyle/>
        <a:p>
          <a:endParaRPr lang="en-US"/>
        </a:p>
      </dgm:t>
    </dgm:pt>
    <dgm:pt modelId="{8A6D395B-F07F-43E9-9B4A-47974ED41B7E}">
      <dgm:prSet/>
      <dgm:spPr/>
      <dgm:t>
        <a:bodyPr/>
        <a:lstStyle/>
        <a:p>
          <a:r>
            <a:rPr lang="en-US" dirty="0">
              <a:latin typeface="+mj-lt"/>
            </a:rPr>
            <a:t>Where are students, faculty, and staff going when they exit the school? Are they aware of where the designated relocation sites are? </a:t>
          </a:r>
        </a:p>
      </dgm:t>
    </dgm:pt>
    <dgm:pt modelId="{5979BCEE-0895-4D18-B41A-8A99BEFAEADD}" type="parTrans" cxnId="{5A2B575C-AFF1-4028-8C18-58BDDF6FC405}">
      <dgm:prSet/>
      <dgm:spPr/>
      <dgm:t>
        <a:bodyPr/>
        <a:lstStyle/>
        <a:p>
          <a:endParaRPr lang="en-US"/>
        </a:p>
      </dgm:t>
    </dgm:pt>
    <dgm:pt modelId="{BF5F3DEB-FC5E-452B-93AF-F721CA98578D}" type="sibTrans" cxnId="{5A2B575C-AFF1-4028-8C18-58BDDF6FC405}">
      <dgm:prSet/>
      <dgm:spPr/>
      <dgm:t>
        <a:bodyPr/>
        <a:lstStyle/>
        <a:p>
          <a:endParaRPr lang="en-US"/>
        </a:p>
      </dgm:t>
    </dgm:pt>
    <dgm:pt modelId="{5996923B-7394-4549-843D-45E4C87CEF13}">
      <dgm:prSet/>
      <dgm:spPr/>
      <dgm:t>
        <a:bodyPr/>
        <a:lstStyle/>
        <a:p>
          <a:r>
            <a:rPr lang="en-US" dirty="0">
              <a:latin typeface="+mj-lt"/>
            </a:rPr>
            <a:t>How are students, faculty and staff being accounted for? </a:t>
          </a:r>
        </a:p>
      </dgm:t>
    </dgm:pt>
    <dgm:pt modelId="{F731314A-15CF-4871-9905-30DA68A89913}" type="parTrans" cxnId="{C40F5174-9DFD-4FC1-975B-2733ACC0309B}">
      <dgm:prSet/>
      <dgm:spPr/>
      <dgm:t>
        <a:bodyPr/>
        <a:lstStyle/>
        <a:p>
          <a:endParaRPr lang="en-US"/>
        </a:p>
      </dgm:t>
    </dgm:pt>
    <dgm:pt modelId="{55341E1E-5D17-4C0F-8E7D-59AFEE7187E0}" type="sibTrans" cxnId="{C40F5174-9DFD-4FC1-975B-2733ACC0309B}">
      <dgm:prSet/>
      <dgm:spPr/>
      <dgm:t>
        <a:bodyPr/>
        <a:lstStyle/>
        <a:p>
          <a:endParaRPr lang="en-US"/>
        </a:p>
      </dgm:t>
    </dgm:pt>
    <dgm:pt modelId="{F989C3C3-2DB3-4803-9305-453B2CFE401A}">
      <dgm:prSet/>
      <dgm:spPr/>
      <dgm:t>
        <a:bodyPr/>
        <a:lstStyle/>
        <a:p>
          <a:r>
            <a:rPr lang="en-US" dirty="0">
              <a:latin typeface="+mj-lt"/>
            </a:rPr>
            <a:t>Do we consider opening up an incident command post? If so, who is in it, and what roles/responsibilities do they have?</a:t>
          </a:r>
        </a:p>
      </dgm:t>
    </dgm:pt>
    <dgm:pt modelId="{BA9ABF72-5FD9-4B13-BC42-C563C630BA96}" type="parTrans" cxnId="{556447F5-605C-49C3-AA46-A2B94BCBDDCE}">
      <dgm:prSet/>
      <dgm:spPr/>
      <dgm:t>
        <a:bodyPr/>
        <a:lstStyle/>
        <a:p>
          <a:endParaRPr lang="en-US"/>
        </a:p>
      </dgm:t>
    </dgm:pt>
    <dgm:pt modelId="{05B78E5F-6A61-4184-8AD4-83CE58466242}" type="sibTrans" cxnId="{556447F5-605C-49C3-AA46-A2B94BCBDDCE}">
      <dgm:prSet/>
      <dgm:spPr/>
      <dgm:t>
        <a:bodyPr/>
        <a:lstStyle/>
        <a:p>
          <a:endParaRPr lang="en-US"/>
        </a:p>
      </dgm:t>
    </dgm:pt>
    <dgm:pt modelId="{517B5EC3-5F81-4824-A4E3-DDF8DCAB8131}">
      <dgm:prSet/>
      <dgm:spPr/>
      <dgm:t>
        <a:bodyPr/>
        <a:lstStyle/>
        <a:p>
          <a:r>
            <a:rPr lang="en-US" dirty="0">
              <a:latin typeface="+mj-lt"/>
            </a:rPr>
            <a:t>Who is communicating with police and first responders? How is that communication taking place?</a:t>
          </a:r>
        </a:p>
      </dgm:t>
    </dgm:pt>
    <dgm:pt modelId="{4B98784F-A4C5-469A-BD07-E7878B00764D}" type="parTrans" cxnId="{AE4A480B-1CC4-4A96-9C38-9772B46075B1}">
      <dgm:prSet/>
      <dgm:spPr/>
      <dgm:t>
        <a:bodyPr/>
        <a:lstStyle/>
        <a:p>
          <a:endParaRPr lang="en-US"/>
        </a:p>
      </dgm:t>
    </dgm:pt>
    <dgm:pt modelId="{2ABB0ABF-B190-4F41-9C52-772DBA973CC9}" type="sibTrans" cxnId="{AE4A480B-1CC4-4A96-9C38-9772B46075B1}">
      <dgm:prSet/>
      <dgm:spPr/>
      <dgm:t>
        <a:bodyPr/>
        <a:lstStyle/>
        <a:p>
          <a:endParaRPr lang="en-US"/>
        </a:p>
      </dgm:t>
    </dgm:pt>
    <dgm:pt modelId="{3622471B-44D3-4343-A1ED-A535D1382960}">
      <dgm:prSet/>
      <dgm:spPr/>
      <dgm:t>
        <a:bodyPr/>
        <a:lstStyle/>
        <a:p>
          <a:r>
            <a:rPr lang="en-US" dirty="0">
              <a:latin typeface="+mj-lt"/>
            </a:rPr>
            <a:t>Is there a concern about parents coming to the school to pick up their kids? If so, how do we plan/prepare for that?</a:t>
          </a:r>
        </a:p>
      </dgm:t>
    </dgm:pt>
    <dgm:pt modelId="{800AB869-89A4-422C-8933-4A14CD48714E}" type="parTrans" cxnId="{A211AB35-78F3-4C11-A6A0-9AC838C9DEAB}">
      <dgm:prSet/>
      <dgm:spPr/>
      <dgm:t>
        <a:bodyPr/>
        <a:lstStyle/>
        <a:p>
          <a:endParaRPr lang="en-US"/>
        </a:p>
      </dgm:t>
    </dgm:pt>
    <dgm:pt modelId="{5FD31B18-7480-4899-AE73-0B8E7293A7FE}" type="sibTrans" cxnId="{A211AB35-78F3-4C11-A6A0-9AC838C9DEAB}">
      <dgm:prSet/>
      <dgm:spPr/>
      <dgm:t>
        <a:bodyPr/>
        <a:lstStyle/>
        <a:p>
          <a:endParaRPr lang="en-US"/>
        </a:p>
      </dgm:t>
    </dgm:pt>
    <dgm:pt modelId="{F3F41F02-970A-4AF1-BDF5-DA1EBB7E3D81}" type="pres">
      <dgm:prSet presAssocID="{34D61292-5786-4F05-A1B8-127DE1839E32}" presName="vert0" presStyleCnt="0">
        <dgm:presLayoutVars>
          <dgm:dir/>
          <dgm:animOne val="branch"/>
          <dgm:animLvl val="lvl"/>
        </dgm:presLayoutVars>
      </dgm:prSet>
      <dgm:spPr/>
    </dgm:pt>
    <dgm:pt modelId="{99D1E705-CCD8-4541-8488-268B23DB53E2}" type="pres">
      <dgm:prSet presAssocID="{F6324411-B11D-4215-99D3-200BDF2B057F}" presName="thickLine" presStyleLbl="alignNode1" presStyleIdx="0" presStyleCnt="6"/>
      <dgm:spPr/>
    </dgm:pt>
    <dgm:pt modelId="{96FBC960-DA58-4A1A-BA34-BBD966D7015A}" type="pres">
      <dgm:prSet presAssocID="{F6324411-B11D-4215-99D3-200BDF2B057F}" presName="horz1" presStyleCnt="0"/>
      <dgm:spPr/>
    </dgm:pt>
    <dgm:pt modelId="{9AF31D13-E6A9-4644-AFDA-DA709A852FDE}" type="pres">
      <dgm:prSet presAssocID="{F6324411-B11D-4215-99D3-200BDF2B057F}" presName="tx1" presStyleLbl="revTx" presStyleIdx="0" presStyleCnt="6"/>
      <dgm:spPr/>
    </dgm:pt>
    <dgm:pt modelId="{A6F54B11-8424-4A75-9160-591A8825E59A}" type="pres">
      <dgm:prSet presAssocID="{F6324411-B11D-4215-99D3-200BDF2B057F}" presName="vert1" presStyleCnt="0"/>
      <dgm:spPr/>
    </dgm:pt>
    <dgm:pt modelId="{5FD16FA6-A0AE-412C-B42F-267E25075B56}" type="pres">
      <dgm:prSet presAssocID="{8A6D395B-F07F-43E9-9B4A-47974ED41B7E}" presName="thickLine" presStyleLbl="alignNode1" presStyleIdx="1" presStyleCnt="6"/>
      <dgm:spPr/>
    </dgm:pt>
    <dgm:pt modelId="{710C155E-0F20-45EA-B828-15893648E576}" type="pres">
      <dgm:prSet presAssocID="{8A6D395B-F07F-43E9-9B4A-47974ED41B7E}" presName="horz1" presStyleCnt="0"/>
      <dgm:spPr/>
    </dgm:pt>
    <dgm:pt modelId="{8C301132-D79A-4430-A8A8-5212595E9554}" type="pres">
      <dgm:prSet presAssocID="{8A6D395B-F07F-43E9-9B4A-47974ED41B7E}" presName="tx1" presStyleLbl="revTx" presStyleIdx="1" presStyleCnt="6"/>
      <dgm:spPr/>
    </dgm:pt>
    <dgm:pt modelId="{F47E9E51-1BE2-47D9-A80C-4ED15BC138A4}" type="pres">
      <dgm:prSet presAssocID="{8A6D395B-F07F-43E9-9B4A-47974ED41B7E}" presName="vert1" presStyleCnt="0"/>
      <dgm:spPr/>
    </dgm:pt>
    <dgm:pt modelId="{F45F4162-935C-4805-A01E-58E1C7D8794B}" type="pres">
      <dgm:prSet presAssocID="{5996923B-7394-4549-843D-45E4C87CEF13}" presName="thickLine" presStyleLbl="alignNode1" presStyleIdx="2" presStyleCnt="6"/>
      <dgm:spPr/>
    </dgm:pt>
    <dgm:pt modelId="{700DDBA6-2EB6-46B3-B1A3-7812A26C1A1B}" type="pres">
      <dgm:prSet presAssocID="{5996923B-7394-4549-843D-45E4C87CEF13}" presName="horz1" presStyleCnt="0"/>
      <dgm:spPr/>
    </dgm:pt>
    <dgm:pt modelId="{00DC4D42-156F-498F-9DF8-E7CC10F7F3FD}" type="pres">
      <dgm:prSet presAssocID="{5996923B-7394-4549-843D-45E4C87CEF13}" presName="tx1" presStyleLbl="revTx" presStyleIdx="2" presStyleCnt="6"/>
      <dgm:spPr/>
    </dgm:pt>
    <dgm:pt modelId="{30D786CF-9515-4C84-9BA2-2E34FB737C8D}" type="pres">
      <dgm:prSet presAssocID="{5996923B-7394-4549-843D-45E4C87CEF13}" presName="vert1" presStyleCnt="0"/>
      <dgm:spPr/>
    </dgm:pt>
    <dgm:pt modelId="{C6084414-DD96-4990-B84A-B51147FC355A}" type="pres">
      <dgm:prSet presAssocID="{F989C3C3-2DB3-4803-9305-453B2CFE401A}" presName="thickLine" presStyleLbl="alignNode1" presStyleIdx="3" presStyleCnt="6"/>
      <dgm:spPr/>
    </dgm:pt>
    <dgm:pt modelId="{B4007CB7-7925-441E-BFFD-23950470D6A2}" type="pres">
      <dgm:prSet presAssocID="{F989C3C3-2DB3-4803-9305-453B2CFE401A}" presName="horz1" presStyleCnt="0"/>
      <dgm:spPr/>
    </dgm:pt>
    <dgm:pt modelId="{762E63D5-2C7D-4976-B9A3-1464C94141A3}" type="pres">
      <dgm:prSet presAssocID="{F989C3C3-2DB3-4803-9305-453B2CFE401A}" presName="tx1" presStyleLbl="revTx" presStyleIdx="3" presStyleCnt="6"/>
      <dgm:spPr/>
    </dgm:pt>
    <dgm:pt modelId="{FEA30097-1AF3-44D3-AB7A-E3B6A87EE6BB}" type="pres">
      <dgm:prSet presAssocID="{F989C3C3-2DB3-4803-9305-453B2CFE401A}" presName="vert1" presStyleCnt="0"/>
      <dgm:spPr/>
    </dgm:pt>
    <dgm:pt modelId="{AD352B77-4996-4DCA-8356-BA65F62F2D10}" type="pres">
      <dgm:prSet presAssocID="{517B5EC3-5F81-4824-A4E3-DDF8DCAB8131}" presName="thickLine" presStyleLbl="alignNode1" presStyleIdx="4" presStyleCnt="6"/>
      <dgm:spPr/>
    </dgm:pt>
    <dgm:pt modelId="{DA08F700-0687-4A09-B8B0-77B5513599B4}" type="pres">
      <dgm:prSet presAssocID="{517B5EC3-5F81-4824-A4E3-DDF8DCAB8131}" presName="horz1" presStyleCnt="0"/>
      <dgm:spPr/>
    </dgm:pt>
    <dgm:pt modelId="{01379300-6DD7-4EF6-8B05-92EB856F13E5}" type="pres">
      <dgm:prSet presAssocID="{517B5EC3-5F81-4824-A4E3-DDF8DCAB8131}" presName="tx1" presStyleLbl="revTx" presStyleIdx="4" presStyleCnt="6"/>
      <dgm:spPr/>
    </dgm:pt>
    <dgm:pt modelId="{523E583A-EE3D-4DA4-9509-4CFD8F0C9DC7}" type="pres">
      <dgm:prSet presAssocID="{517B5EC3-5F81-4824-A4E3-DDF8DCAB8131}" presName="vert1" presStyleCnt="0"/>
      <dgm:spPr/>
    </dgm:pt>
    <dgm:pt modelId="{AC4DE68F-64A2-4F26-8069-4BD60614034A}" type="pres">
      <dgm:prSet presAssocID="{3622471B-44D3-4343-A1ED-A535D1382960}" presName="thickLine" presStyleLbl="alignNode1" presStyleIdx="5" presStyleCnt="6"/>
      <dgm:spPr/>
    </dgm:pt>
    <dgm:pt modelId="{BF74B554-C989-42D0-BAA2-29142D61F355}" type="pres">
      <dgm:prSet presAssocID="{3622471B-44D3-4343-A1ED-A535D1382960}" presName="horz1" presStyleCnt="0"/>
      <dgm:spPr/>
    </dgm:pt>
    <dgm:pt modelId="{0892EB85-A32B-42A5-B0F5-9B824D4A5823}" type="pres">
      <dgm:prSet presAssocID="{3622471B-44D3-4343-A1ED-A535D1382960}" presName="tx1" presStyleLbl="revTx" presStyleIdx="5" presStyleCnt="6"/>
      <dgm:spPr/>
    </dgm:pt>
    <dgm:pt modelId="{CF69E23A-0CD6-4B51-BA49-1C58463A46C4}" type="pres">
      <dgm:prSet presAssocID="{3622471B-44D3-4343-A1ED-A535D1382960}" presName="vert1" presStyleCnt="0"/>
      <dgm:spPr/>
    </dgm:pt>
  </dgm:ptLst>
  <dgm:cxnLst>
    <dgm:cxn modelId="{AE4A480B-1CC4-4A96-9C38-9772B46075B1}" srcId="{34D61292-5786-4F05-A1B8-127DE1839E32}" destId="{517B5EC3-5F81-4824-A4E3-DDF8DCAB8131}" srcOrd="4" destOrd="0" parTransId="{4B98784F-A4C5-469A-BD07-E7878B00764D}" sibTransId="{2ABB0ABF-B190-4F41-9C52-772DBA973CC9}"/>
    <dgm:cxn modelId="{C2A44E1F-37C8-41AD-981E-CACE1F6F448F}" type="presOf" srcId="{517B5EC3-5F81-4824-A4E3-DDF8DCAB8131}" destId="{01379300-6DD7-4EF6-8B05-92EB856F13E5}" srcOrd="0" destOrd="0" presId="urn:microsoft.com/office/officeart/2008/layout/LinedList"/>
    <dgm:cxn modelId="{B9E33320-CC64-4D53-A722-DB7C4DFF29A3}" type="presOf" srcId="{5996923B-7394-4549-843D-45E4C87CEF13}" destId="{00DC4D42-156F-498F-9DF8-E7CC10F7F3FD}" srcOrd="0" destOrd="0" presId="urn:microsoft.com/office/officeart/2008/layout/LinedList"/>
    <dgm:cxn modelId="{2FF7A222-3D5B-4F17-9BD1-4185E70D8069}" type="presOf" srcId="{F6324411-B11D-4215-99D3-200BDF2B057F}" destId="{9AF31D13-E6A9-4644-AFDA-DA709A852FDE}" srcOrd="0" destOrd="0" presId="urn:microsoft.com/office/officeart/2008/layout/LinedList"/>
    <dgm:cxn modelId="{9219472C-CFDF-4AAF-A53D-96749308D3F4}" srcId="{34D61292-5786-4F05-A1B8-127DE1839E32}" destId="{F6324411-B11D-4215-99D3-200BDF2B057F}" srcOrd="0" destOrd="0" parTransId="{0559B387-1018-4ACD-97BA-B98053438ECF}" sibTransId="{B6DA4520-EE7F-4046-A61B-0443E413F3E6}"/>
    <dgm:cxn modelId="{5BB7F12E-516F-4CE8-A973-138527E1E349}" type="presOf" srcId="{34D61292-5786-4F05-A1B8-127DE1839E32}" destId="{F3F41F02-970A-4AF1-BDF5-DA1EBB7E3D81}" srcOrd="0" destOrd="0" presId="urn:microsoft.com/office/officeart/2008/layout/LinedList"/>
    <dgm:cxn modelId="{A211AB35-78F3-4C11-A6A0-9AC838C9DEAB}" srcId="{34D61292-5786-4F05-A1B8-127DE1839E32}" destId="{3622471B-44D3-4343-A1ED-A535D1382960}" srcOrd="5" destOrd="0" parTransId="{800AB869-89A4-422C-8933-4A14CD48714E}" sibTransId="{5FD31B18-7480-4899-AE73-0B8E7293A7FE}"/>
    <dgm:cxn modelId="{5A2B575C-AFF1-4028-8C18-58BDDF6FC405}" srcId="{34D61292-5786-4F05-A1B8-127DE1839E32}" destId="{8A6D395B-F07F-43E9-9B4A-47974ED41B7E}" srcOrd="1" destOrd="0" parTransId="{5979BCEE-0895-4D18-B41A-8A99BEFAEADD}" sibTransId="{BF5F3DEB-FC5E-452B-93AF-F721CA98578D}"/>
    <dgm:cxn modelId="{C40F5174-9DFD-4FC1-975B-2733ACC0309B}" srcId="{34D61292-5786-4F05-A1B8-127DE1839E32}" destId="{5996923B-7394-4549-843D-45E4C87CEF13}" srcOrd="2" destOrd="0" parTransId="{F731314A-15CF-4871-9905-30DA68A89913}" sibTransId="{55341E1E-5D17-4C0F-8E7D-59AFEE7187E0}"/>
    <dgm:cxn modelId="{A86E1299-F572-4A91-BA6F-6D11A44EA3F6}" type="presOf" srcId="{8A6D395B-F07F-43E9-9B4A-47974ED41B7E}" destId="{8C301132-D79A-4430-A8A8-5212595E9554}" srcOrd="0" destOrd="0" presId="urn:microsoft.com/office/officeart/2008/layout/LinedList"/>
    <dgm:cxn modelId="{2181F0A7-DF2B-4FF2-BBAB-F1F53250B4F9}" type="presOf" srcId="{F989C3C3-2DB3-4803-9305-453B2CFE401A}" destId="{762E63D5-2C7D-4976-B9A3-1464C94141A3}" srcOrd="0" destOrd="0" presId="urn:microsoft.com/office/officeart/2008/layout/LinedList"/>
    <dgm:cxn modelId="{556447F5-605C-49C3-AA46-A2B94BCBDDCE}" srcId="{34D61292-5786-4F05-A1B8-127DE1839E32}" destId="{F989C3C3-2DB3-4803-9305-453B2CFE401A}" srcOrd="3" destOrd="0" parTransId="{BA9ABF72-5FD9-4B13-BC42-C563C630BA96}" sibTransId="{05B78E5F-6A61-4184-8AD4-83CE58466242}"/>
    <dgm:cxn modelId="{D32AA9F6-9561-430A-9034-8D86CAD6571D}" type="presOf" srcId="{3622471B-44D3-4343-A1ED-A535D1382960}" destId="{0892EB85-A32B-42A5-B0F5-9B824D4A5823}" srcOrd="0" destOrd="0" presId="urn:microsoft.com/office/officeart/2008/layout/LinedList"/>
    <dgm:cxn modelId="{CB95A3F2-450A-4E25-B661-DFD1224754C2}" type="presParOf" srcId="{F3F41F02-970A-4AF1-BDF5-DA1EBB7E3D81}" destId="{99D1E705-CCD8-4541-8488-268B23DB53E2}" srcOrd="0" destOrd="0" presId="urn:microsoft.com/office/officeart/2008/layout/LinedList"/>
    <dgm:cxn modelId="{4B2D0080-0AA3-472E-958B-F66A629B1726}" type="presParOf" srcId="{F3F41F02-970A-4AF1-BDF5-DA1EBB7E3D81}" destId="{96FBC960-DA58-4A1A-BA34-BBD966D7015A}" srcOrd="1" destOrd="0" presId="urn:microsoft.com/office/officeart/2008/layout/LinedList"/>
    <dgm:cxn modelId="{82EB0AE5-7496-4472-B765-6E6AF6D37FB8}" type="presParOf" srcId="{96FBC960-DA58-4A1A-BA34-BBD966D7015A}" destId="{9AF31D13-E6A9-4644-AFDA-DA709A852FDE}" srcOrd="0" destOrd="0" presId="urn:microsoft.com/office/officeart/2008/layout/LinedList"/>
    <dgm:cxn modelId="{852DDB79-87C4-4AAB-91AD-2A8C8F64647D}" type="presParOf" srcId="{96FBC960-DA58-4A1A-BA34-BBD966D7015A}" destId="{A6F54B11-8424-4A75-9160-591A8825E59A}" srcOrd="1" destOrd="0" presId="urn:microsoft.com/office/officeart/2008/layout/LinedList"/>
    <dgm:cxn modelId="{DA162516-2DB0-49B8-AAF5-B523E1B5135B}" type="presParOf" srcId="{F3F41F02-970A-4AF1-BDF5-DA1EBB7E3D81}" destId="{5FD16FA6-A0AE-412C-B42F-267E25075B56}" srcOrd="2" destOrd="0" presId="urn:microsoft.com/office/officeart/2008/layout/LinedList"/>
    <dgm:cxn modelId="{056F5982-B97F-4CF9-AA37-2A651BA47C03}" type="presParOf" srcId="{F3F41F02-970A-4AF1-BDF5-DA1EBB7E3D81}" destId="{710C155E-0F20-45EA-B828-15893648E576}" srcOrd="3" destOrd="0" presId="urn:microsoft.com/office/officeart/2008/layout/LinedList"/>
    <dgm:cxn modelId="{67A9077A-F568-41B1-9381-4A4943D44B8D}" type="presParOf" srcId="{710C155E-0F20-45EA-B828-15893648E576}" destId="{8C301132-D79A-4430-A8A8-5212595E9554}" srcOrd="0" destOrd="0" presId="urn:microsoft.com/office/officeart/2008/layout/LinedList"/>
    <dgm:cxn modelId="{BEFD51E1-47B6-4364-9C24-4AE0E860B104}" type="presParOf" srcId="{710C155E-0F20-45EA-B828-15893648E576}" destId="{F47E9E51-1BE2-47D9-A80C-4ED15BC138A4}" srcOrd="1" destOrd="0" presId="urn:microsoft.com/office/officeart/2008/layout/LinedList"/>
    <dgm:cxn modelId="{6D044CBB-5516-457F-90E6-FCBCDA12BB70}" type="presParOf" srcId="{F3F41F02-970A-4AF1-BDF5-DA1EBB7E3D81}" destId="{F45F4162-935C-4805-A01E-58E1C7D8794B}" srcOrd="4" destOrd="0" presId="urn:microsoft.com/office/officeart/2008/layout/LinedList"/>
    <dgm:cxn modelId="{68E576B1-E6F7-4020-90FB-E56A742826D5}" type="presParOf" srcId="{F3F41F02-970A-4AF1-BDF5-DA1EBB7E3D81}" destId="{700DDBA6-2EB6-46B3-B1A3-7812A26C1A1B}" srcOrd="5" destOrd="0" presId="urn:microsoft.com/office/officeart/2008/layout/LinedList"/>
    <dgm:cxn modelId="{1AD1DFDE-5CD7-47B0-8B47-21ECBF028652}" type="presParOf" srcId="{700DDBA6-2EB6-46B3-B1A3-7812A26C1A1B}" destId="{00DC4D42-156F-498F-9DF8-E7CC10F7F3FD}" srcOrd="0" destOrd="0" presId="urn:microsoft.com/office/officeart/2008/layout/LinedList"/>
    <dgm:cxn modelId="{31CA13CE-081E-4CDD-B05B-F062F2E1C56A}" type="presParOf" srcId="{700DDBA6-2EB6-46B3-B1A3-7812A26C1A1B}" destId="{30D786CF-9515-4C84-9BA2-2E34FB737C8D}" srcOrd="1" destOrd="0" presId="urn:microsoft.com/office/officeart/2008/layout/LinedList"/>
    <dgm:cxn modelId="{5AEB759C-36BD-46B3-81EB-F46FC758C300}" type="presParOf" srcId="{F3F41F02-970A-4AF1-BDF5-DA1EBB7E3D81}" destId="{C6084414-DD96-4990-B84A-B51147FC355A}" srcOrd="6" destOrd="0" presId="urn:microsoft.com/office/officeart/2008/layout/LinedList"/>
    <dgm:cxn modelId="{0A8776C6-7E0D-44C3-A8C6-588A8521F63A}" type="presParOf" srcId="{F3F41F02-970A-4AF1-BDF5-DA1EBB7E3D81}" destId="{B4007CB7-7925-441E-BFFD-23950470D6A2}" srcOrd="7" destOrd="0" presId="urn:microsoft.com/office/officeart/2008/layout/LinedList"/>
    <dgm:cxn modelId="{C89F96A9-4B00-46BF-96C7-90E85BE3FBAD}" type="presParOf" srcId="{B4007CB7-7925-441E-BFFD-23950470D6A2}" destId="{762E63D5-2C7D-4976-B9A3-1464C94141A3}" srcOrd="0" destOrd="0" presId="urn:microsoft.com/office/officeart/2008/layout/LinedList"/>
    <dgm:cxn modelId="{A45CFFFA-4807-4BDA-AA39-0F0B87A3E67A}" type="presParOf" srcId="{B4007CB7-7925-441E-BFFD-23950470D6A2}" destId="{FEA30097-1AF3-44D3-AB7A-E3B6A87EE6BB}" srcOrd="1" destOrd="0" presId="urn:microsoft.com/office/officeart/2008/layout/LinedList"/>
    <dgm:cxn modelId="{3FC287B6-E690-4F87-B806-8583089CADE1}" type="presParOf" srcId="{F3F41F02-970A-4AF1-BDF5-DA1EBB7E3D81}" destId="{AD352B77-4996-4DCA-8356-BA65F62F2D10}" srcOrd="8" destOrd="0" presId="urn:microsoft.com/office/officeart/2008/layout/LinedList"/>
    <dgm:cxn modelId="{C04BF3E2-F81E-41C8-B5FF-A67F4971F2BF}" type="presParOf" srcId="{F3F41F02-970A-4AF1-BDF5-DA1EBB7E3D81}" destId="{DA08F700-0687-4A09-B8B0-77B5513599B4}" srcOrd="9" destOrd="0" presId="urn:microsoft.com/office/officeart/2008/layout/LinedList"/>
    <dgm:cxn modelId="{F5158943-3345-4DA2-9F5F-C8DBFCB0C0AC}" type="presParOf" srcId="{DA08F700-0687-4A09-B8B0-77B5513599B4}" destId="{01379300-6DD7-4EF6-8B05-92EB856F13E5}" srcOrd="0" destOrd="0" presId="urn:microsoft.com/office/officeart/2008/layout/LinedList"/>
    <dgm:cxn modelId="{312E3017-B05B-40CF-A76D-4620EB0525DD}" type="presParOf" srcId="{DA08F700-0687-4A09-B8B0-77B5513599B4}" destId="{523E583A-EE3D-4DA4-9509-4CFD8F0C9DC7}" srcOrd="1" destOrd="0" presId="urn:microsoft.com/office/officeart/2008/layout/LinedList"/>
    <dgm:cxn modelId="{073ECCC8-02EC-43F5-9647-8662DA8A5650}" type="presParOf" srcId="{F3F41F02-970A-4AF1-BDF5-DA1EBB7E3D81}" destId="{AC4DE68F-64A2-4F26-8069-4BD60614034A}" srcOrd="10" destOrd="0" presId="urn:microsoft.com/office/officeart/2008/layout/LinedList"/>
    <dgm:cxn modelId="{E60070FB-ADDD-47FF-8524-879EA04DC704}" type="presParOf" srcId="{F3F41F02-970A-4AF1-BDF5-DA1EBB7E3D81}" destId="{BF74B554-C989-42D0-BAA2-29142D61F355}" srcOrd="11" destOrd="0" presId="urn:microsoft.com/office/officeart/2008/layout/LinedList"/>
    <dgm:cxn modelId="{E738794E-80C8-48BB-81A1-25F88F178359}" type="presParOf" srcId="{BF74B554-C989-42D0-BAA2-29142D61F355}" destId="{0892EB85-A32B-42A5-B0F5-9B824D4A5823}" srcOrd="0" destOrd="0" presId="urn:microsoft.com/office/officeart/2008/layout/LinedList"/>
    <dgm:cxn modelId="{A70A3F40-67CC-4C51-AFAD-C81744990987}" type="presParOf" srcId="{BF74B554-C989-42D0-BAA2-29142D61F355}" destId="{CF69E23A-0CD6-4B51-BA49-1C58463A46C4}"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C6BF440-6396-49D6-B125-3EC5F2909E03}"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942182D6-1A07-4598-97F6-AEE1A94AE2CD}">
      <dgm:prSet/>
      <dgm:spPr/>
      <dgm:t>
        <a:bodyPr/>
        <a:lstStyle/>
        <a:p>
          <a:r>
            <a:rPr lang="en-US" dirty="0">
              <a:latin typeface="+mj-lt"/>
            </a:rPr>
            <a:t>How do we manage the parents arriving at the school to pick up their children?</a:t>
          </a:r>
        </a:p>
      </dgm:t>
    </dgm:pt>
    <dgm:pt modelId="{D4F8FD06-325B-4133-86E8-36658E52030C}" type="parTrans" cxnId="{F53710DA-C05D-4FB6-80E9-AF65FA1130E6}">
      <dgm:prSet/>
      <dgm:spPr/>
      <dgm:t>
        <a:bodyPr/>
        <a:lstStyle/>
        <a:p>
          <a:endParaRPr lang="en-US"/>
        </a:p>
      </dgm:t>
    </dgm:pt>
    <dgm:pt modelId="{DA560837-6B89-4BF4-9212-46DE5F0FB266}" type="sibTrans" cxnId="{F53710DA-C05D-4FB6-80E9-AF65FA1130E6}">
      <dgm:prSet/>
      <dgm:spPr/>
      <dgm:t>
        <a:bodyPr/>
        <a:lstStyle/>
        <a:p>
          <a:endParaRPr lang="en-US"/>
        </a:p>
      </dgm:t>
    </dgm:pt>
    <dgm:pt modelId="{518B7E46-E68C-42BD-9F1F-B76A0FCF4312}">
      <dgm:prSet/>
      <dgm:spPr/>
      <dgm:t>
        <a:bodyPr/>
        <a:lstStyle/>
        <a:p>
          <a:r>
            <a:rPr lang="en-US" dirty="0">
              <a:latin typeface="+mj-lt"/>
            </a:rPr>
            <a:t>Have you thought about establishing a unified command? If so, who would be included in that command? </a:t>
          </a:r>
        </a:p>
      </dgm:t>
    </dgm:pt>
    <dgm:pt modelId="{83EEEB23-C9E6-4A9D-9C44-4287B4A4FD2D}" type="parTrans" cxnId="{AA0E4F7E-3BAC-4402-BEF7-4044DD771298}">
      <dgm:prSet/>
      <dgm:spPr/>
      <dgm:t>
        <a:bodyPr/>
        <a:lstStyle/>
        <a:p>
          <a:endParaRPr lang="en-US"/>
        </a:p>
      </dgm:t>
    </dgm:pt>
    <dgm:pt modelId="{0ABAF63E-9F2A-4080-B8EB-FBA0A78AC1C0}" type="sibTrans" cxnId="{AA0E4F7E-3BAC-4402-BEF7-4044DD771298}">
      <dgm:prSet/>
      <dgm:spPr/>
      <dgm:t>
        <a:bodyPr/>
        <a:lstStyle/>
        <a:p>
          <a:endParaRPr lang="en-US"/>
        </a:p>
      </dgm:t>
    </dgm:pt>
    <dgm:pt modelId="{5D319F18-8253-4416-AFB9-63BAEBC7CE2F}">
      <dgm:prSet/>
      <dgm:spPr/>
      <dgm:t>
        <a:bodyPr/>
        <a:lstStyle/>
        <a:p>
          <a:r>
            <a:rPr lang="en-US" dirty="0">
              <a:latin typeface="+mj-lt"/>
            </a:rPr>
            <a:t>What planning have you done to ensure your teachers, faculty, staff, and students are prepared to deal with a potential incident like this? </a:t>
          </a:r>
        </a:p>
      </dgm:t>
    </dgm:pt>
    <dgm:pt modelId="{C3CD0BED-4299-4FB7-A890-FDCE56A7F971}" type="parTrans" cxnId="{116EA238-A804-4028-8A29-7EF6C7F5B516}">
      <dgm:prSet/>
      <dgm:spPr/>
      <dgm:t>
        <a:bodyPr/>
        <a:lstStyle/>
        <a:p>
          <a:endParaRPr lang="en-US"/>
        </a:p>
      </dgm:t>
    </dgm:pt>
    <dgm:pt modelId="{F6DD7F5B-7EA4-4213-A2DB-8EC8B1DA9CB1}" type="sibTrans" cxnId="{116EA238-A804-4028-8A29-7EF6C7F5B516}">
      <dgm:prSet/>
      <dgm:spPr/>
      <dgm:t>
        <a:bodyPr/>
        <a:lstStyle/>
        <a:p>
          <a:endParaRPr lang="en-US"/>
        </a:p>
      </dgm:t>
    </dgm:pt>
    <dgm:pt modelId="{B8CC83B4-F7E7-4C03-97A0-58EBDA4777D3}">
      <dgm:prSet/>
      <dgm:spPr/>
      <dgm:t>
        <a:bodyPr/>
        <a:lstStyle/>
        <a:p>
          <a:r>
            <a:rPr lang="en-US" dirty="0">
              <a:latin typeface="+mj-lt"/>
            </a:rPr>
            <a:t>Do you feel your communications plan would be effective?</a:t>
          </a:r>
        </a:p>
      </dgm:t>
    </dgm:pt>
    <dgm:pt modelId="{4627E0E0-D23E-4F90-9636-1C75985C37E6}" type="parTrans" cxnId="{0BD77077-4FAF-4231-AFF0-C4CCF5E3542D}">
      <dgm:prSet/>
      <dgm:spPr/>
      <dgm:t>
        <a:bodyPr/>
        <a:lstStyle/>
        <a:p>
          <a:endParaRPr lang="en-US"/>
        </a:p>
      </dgm:t>
    </dgm:pt>
    <dgm:pt modelId="{C8EDA588-5A0B-4BE0-935F-F537E8A7B775}" type="sibTrans" cxnId="{0BD77077-4FAF-4231-AFF0-C4CCF5E3542D}">
      <dgm:prSet/>
      <dgm:spPr/>
      <dgm:t>
        <a:bodyPr/>
        <a:lstStyle/>
        <a:p>
          <a:endParaRPr lang="en-US"/>
        </a:p>
      </dgm:t>
    </dgm:pt>
    <dgm:pt modelId="{994F2F28-4DDC-4B29-9735-FA3356AA0C9A}">
      <dgm:prSet/>
      <dgm:spPr/>
      <dgm:t>
        <a:bodyPr/>
        <a:lstStyle/>
        <a:p>
          <a:r>
            <a:rPr lang="en-US" dirty="0">
              <a:latin typeface="+mj-lt"/>
            </a:rPr>
            <a:t>Do you feel your school community is prepared to respond during an incident like this? </a:t>
          </a:r>
        </a:p>
      </dgm:t>
    </dgm:pt>
    <dgm:pt modelId="{AB859F7D-C0A3-4F66-93DE-852D004CC452}" type="parTrans" cxnId="{6F97F7BE-F3E5-4524-AD7C-08E60F00CC57}">
      <dgm:prSet/>
      <dgm:spPr/>
      <dgm:t>
        <a:bodyPr/>
        <a:lstStyle/>
        <a:p>
          <a:endParaRPr lang="en-US"/>
        </a:p>
      </dgm:t>
    </dgm:pt>
    <dgm:pt modelId="{7D94137C-E844-429F-BD00-F1269B0553D5}" type="sibTrans" cxnId="{6F97F7BE-F3E5-4524-AD7C-08E60F00CC57}">
      <dgm:prSet/>
      <dgm:spPr/>
      <dgm:t>
        <a:bodyPr/>
        <a:lstStyle/>
        <a:p>
          <a:endParaRPr lang="en-US"/>
        </a:p>
      </dgm:t>
    </dgm:pt>
    <dgm:pt modelId="{3F28B45C-3CB1-4CA5-B86B-199EA0ACD707}" type="pres">
      <dgm:prSet presAssocID="{0C6BF440-6396-49D6-B125-3EC5F2909E03}" presName="vert0" presStyleCnt="0">
        <dgm:presLayoutVars>
          <dgm:dir/>
          <dgm:animOne val="branch"/>
          <dgm:animLvl val="lvl"/>
        </dgm:presLayoutVars>
      </dgm:prSet>
      <dgm:spPr/>
    </dgm:pt>
    <dgm:pt modelId="{C69C1EE9-B23E-44F5-808F-CD699F24790E}" type="pres">
      <dgm:prSet presAssocID="{942182D6-1A07-4598-97F6-AEE1A94AE2CD}" presName="thickLine" presStyleLbl="alignNode1" presStyleIdx="0" presStyleCnt="5"/>
      <dgm:spPr/>
    </dgm:pt>
    <dgm:pt modelId="{FB7B5585-3D3F-4707-A9EF-F561B7A308A1}" type="pres">
      <dgm:prSet presAssocID="{942182D6-1A07-4598-97F6-AEE1A94AE2CD}" presName="horz1" presStyleCnt="0"/>
      <dgm:spPr/>
    </dgm:pt>
    <dgm:pt modelId="{137496B3-E23D-4516-98A7-420C6F647CA9}" type="pres">
      <dgm:prSet presAssocID="{942182D6-1A07-4598-97F6-AEE1A94AE2CD}" presName="tx1" presStyleLbl="revTx" presStyleIdx="0" presStyleCnt="5"/>
      <dgm:spPr/>
    </dgm:pt>
    <dgm:pt modelId="{63B1C586-8DA8-47AD-9D19-A96D91CF6BDD}" type="pres">
      <dgm:prSet presAssocID="{942182D6-1A07-4598-97F6-AEE1A94AE2CD}" presName="vert1" presStyleCnt="0"/>
      <dgm:spPr/>
    </dgm:pt>
    <dgm:pt modelId="{5C8128CF-3713-4BDB-9B49-DD92378BA14B}" type="pres">
      <dgm:prSet presAssocID="{518B7E46-E68C-42BD-9F1F-B76A0FCF4312}" presName="thickLine" presStyleLbl="alignNode1" presStyleIdx="1" presStyleCnt="5"/>
      <dgm:spPr/>
    </dgm:pt>
    <dgm:pt modelId="{7A1717DD-7578-4D6F-8C6B-4EAABFE4CB41}" type="pres">
      <dgm:prSet presAssocID="{518B7E46-E68C-42BD-9F1F-B76A0FCF4312}" presName="horz1" presStyleCnt="0"/>
      <dgm:spPr/>
    </dgm:pt>
    <dgm:pt modelId="{567CBC1F-B468-480D-882E-46F2AFA7B62A}" type="pres">
      <dgm:prSet presAssocID="{518B7E46-E68C-42BD-9F1F-B76A0FCF4312}" presName="tx1" presStyleLbl="revTx" presStyleIdx="1" presStyleCnt="5"/>
      <dgm:spPr/>
    </dgm:pt>
    <dgm:pt modelId="{339685AB-5157-4417-8C81-A0CF81CBD88F}" type="pres">
      <dgm:prSet presAssocID="{518B7E46-E68C-42BD-9F1F-B76A0FCF4312}" presName="vert1" presStyleCnt="0"/>
      <dgm:spPr/>
    </dgm:pt>
    <dgm:pt modelId="{7D57F0FA-0296-40DD-B596-7E25E6D97555}" type="pres">
      <dgm:prSet presAssocID="{5D319F18-8253-4416-AFB9-63BAEBC7CE2F}" presName="thickLine" presStyleLbl="alignNode1" presStyleIdx="2" presStyleCnt="5"/>
      <dgm:spPr/>
    </dgm:pt>
    <dgm:pt modelId="{775E2813-A339-478D-B76C-94D9323DFB66}" type="pres">
      <dgm:prSet presAssocID="{5D319F18-8253-4416-AFB9-63BAEBC7CE2F}" presName="horz1" presStyleCnt="0"/>
      <dgm:spPr/>
    </dgm:pt>
    <dgm:pt modelId="{7A3FF13D-46B8-4912-8EBC-0BE11F29613E}" type="pres">
      <dgm:prSet presAssocID="{5D319F18-8253-4416-AFB9-63BAEBC7CE2F}" presName="tx1" presStyleLbl="revTx" presStyleIdx="2" presStyleCnt="5"/>
      <dgm:spPr/>
    </dgm:pt>
    <dgm:pt modelId="{6C87B344-60DE-4EDB-BBCB-41B9B8527A4C}" type="pres">
      <dgm:prSet presAssocID="{5D319F18-8253-4416-AFB9-63BAEBC7CE2F}" presName="vert1" presStyleCnt="0"/>
      <dgm:spPr/>
    </dgm:pt>
    <dgm:pt modelId="{E408D6A7-5EC7-432B-ACDA-2A6571830318}" type="pres">
      <dgm:prSet presAssocID="{B8CC83B4-F7E7-4C03-97A0-58EBDA4777D3}" presName="thickLine" presStyleLbl="alignNode1" presStyleIdx="3" presStyleCnt="5"/>
      <dgm:spPr/>
    </dgm:pt>
    <dgm:pt modelId="{C1A1486E-C269-4EA9-AC48-A430E7FE02E8}" type="pres">
      <dgm:prSet presAssocID="{B8CC83B4-F7E7-4C03-97A0-58EBDA4777D3}" presName="horz1" presStyleCnt="0"/>
      <dgm:spPr/>
    </dgm:pt>
    <dgm:pt modelId="{19F4081D-EFBD-4E34-9416-A64DFFED6125}" type="pres">
      <dgm:prSet presAssocID="{B8CC83B4-F7E7-4C03-97A0-58EBDA4777D3}" presName="tx1" presStyleLbl="revTx" presStyleIdx="3" presStyleCnt="5"/>
      <dgm:spPr/>
    </dgm:pt>
    <dgm:pt modelId="{D87C7945-650F-452F-A811-27BCA22FA13D}" type="pres">
      <dgm:prSet presAssocID="{B8CC83B4-F7E7-4C03-97A0-58EBDA4777D3}" presName="vert1" presStyleCnt="0"/>
      <dgm:spPr/>
    </dgm:pt>
    <dgm:pt modelId="{785A78A8-F0F5-47F2-81AA-B042EF606E4E}" type="pres">
      <dgm:prSet presAssocID="{994F2F28-4DDC-4B29-9735-FA3356AA0C9A}" presName="thickLine" presStyleLbl="alignNode1" presStyleIdx="4" presStyleCnt="5"/>
      <dgm:spPr/>
    </dgm:pt>
    <dgm:pt modelId="{97D9A6C2-10D7-4B3B-977B-B2AC2003532F}" type="pres">
      <dgm:prSet presAssocID="{994F2F28-4DDC-4B29-9735-FA3356AA0C9A}" presName="horz1" presStyleCnt="0"/>
      <dgm:spPr/>
    </dgm:pt>
    <dgm:pt modelId="{AEA42794-0C73-49A0-BEA0-E7A50FCA8AC3}" type="pres">
      <dgm:prSet presAssocID="{994F2F28-4DDC-4B29-9735-FA3356AA0C9A}" presName="tx1" presStyleLbl="revTx" presStyleIdx="4" presStyleCnt="5"/>
      <dgm:spPr/>
    </dgm:pt>
    <dgm:pt modelId="{9346D84A-E849-4249-B7E5-B3540B529903}" type="pres">
      <dgm:prSet presAssocID="{994F2F28-4DDC-4B29-9735-FA3356AA0C9A}" presName="vert1" presStyleCnt="0"/>
      <dgm:spPr/>
    </dgm:pt>
  </dgm:ptLst>
  <dgm:cxnLst>
    <dgm:cxn modelId="{4034770E-3965-469A-AAAE-9E4A6337AC8E}" type="presOf" srcId="{994F2F28-4DDC-4B29-9735-FA3356AA0C9A}" destId="{AEA42794-0C73-49A0-BEA0-E7A50FCA8AC3}" srcOrd="0" destOrd="0" presId="urn:microsoft.com/office/officeart/2008/layout/LinedList"/>
    <dgm:cxn modelId="{116EA238-A804-4028-8A29-7EF6C7F5B516}" srcId="{0C6BF440-6396-49D6-B125-3EC5F2909E03}" destId="{5D319F18-8253-4416-AFB9-63BAEBC7CE2F}" srcOrd="2" destOrd="0" parTransId="{C3CD0BED-4299-4FB7-A890-FDCE56A7F971}" sibTransId="{F6DD7F5B-7EA4-4213-A2DB-8EC8B1DA9CB1}"/>
    <dgm:cxn modelId="{0BD77077-4FAF-4231-AFF0-C4CCF5E3542D}" srcId="{0C6BF440-6396-49D6-B125-3EC5F2909E03}" destId="{B8CC83B4-F7E7-4C03-97A0-58EBDA4777D3}" srcOrd="3" destOrd="0" parTransId="{4627E0E0-D23E-4F90-9636-1C75985C37E6}" sibTransId="{C8EDA588-5A0B-4BE0-935F-F537E8A7B775}"/>
    <dgm:cxn modelId="{75A68C59-4100-4179-B6DB-425E0C46D1B3}" type="presOf" srcId="{5D319F18-8253-4416-AFB9-63BAEBC7CE2F}" destId="{7A3FF13D-46B8-4912-8EBC-0BE11F29613E}" srcOrd="0" destOrd="0" presId="urn:microsoft.com/office/officeart/2008/layout/LinedList"/>
    <dgm:cxn modelId="{AA0E4F7E-3BAC-4402-BEF7-4044DD771298}" srcId="{0C6BF440-6396-49D6-B125-3EC5F2909E03}" destId="{518B7E46-E68C-42BD-9F1F-B76A0FCF4312}" srcOrd="1" destOrd="0" parTransId="{83EEEB23-C9E6-4A9D-9C44-4287B4A4FD2D}" sibTransId="{0ABAF63E-9F2A-4080-B8EB-FBA0A78AC1C0}"/>
    <dgm:cxn modelId="{907CA09C-8D11-475E-876F-630759A4F7ED}" type="presOf" srcId="{B8CC83B4-F7E7-4C03-97A0-58EBDA4777D3}" destId="{19F4081D-EFBD-4E34-9416-A64DFFED6125}" srcOrd="0" destOrd="0" presId="urn:microsoft.com/office/officeart/2008/layout/LinedList"/>
    <dgm:cxn modelId="{CA941FA7-8279-4E35-BC0C-66A55A4CA43C}" type="presOf" srcId="{0C6BF440-6396-49D6-B125-3EC5F2909E03}" destId="{3F28B45C-3CB1-4CA5-B86B-199EA0ACD707}" srcOrd="0" destOrd="0" presId="urn:microsoft.com/office/officeart/2008/layout/LinedList"/>
    <dgm:cxn modelId="{6F97F7BE-F3E5-4524-AD7C-08E60F00CC57}" srcId="{0C6BF440-6396-49D6-B125-3EC5F2909E03}" destId="{994F2F28-4DDC-4B29-9735-FA3356AA0C9A}" srcOrd="4" destOrd="0" parTransId="{AB859F7D-C0A3-4F66-93DE-852D004CC452}" sibTransId="{7D94137C-E844-429F-BD00-F1269B0553D5}"/>
    <dgm:cxn modelId="{F53710DA-C05D-4FB6-80E9-AF65FA1130E6}" srcId="{0C6BF440-6396-49D6-B125-3EC5F2909E03}" destId="{942182D6-1A07-4598-97F6-AEE1A94AE2CD}" srcOrd="0" destOrd="0" parTransId="{D4F8FD06-325B-4133-86E8-36658E52030C}" sibTransId="{DA560837-6B89-4BF4-9212-46DE5F0FB266}"/>
    <dgm:cxn modelId="{E05367E5-915D-433C-B2F1-D7E1A73AAFA4}" type="presOf" srcId="{942182D6-1A07-4598-97F6-AEE1A94AE2CD}" destId="{137496B3-E23D-4516-98A7-420C6F647CA9}" srcOrd="0" destOrd="0" presId="urn:microsoft.com/office/officeart/2008/layout/LinedList"/>
    <dgm:cxn modelId="{8247ECFA-9656-4836-8365-BD095308BAB7}" type="presOf" srcId="{518B7E46-E68C-42BD-9F1F-B76A0FCF4312}" destId="{567CBC1F-B468-480D-882E-46F2AFA7B62A}" srcOrd="0" destOrd="0" presId="urn:microsoft.com/office/officeart/2008/layout/LinedList"/>
    <dgm:cxn modelId="{F26D5E98-9469-456E-84BE-93A3AD4B7A99}" type="presParOf" srcId="{3F28B45C-3CB1-4CA5-B86B-199EA0ACD707}" destId="{C69C1EE9-B23E-44F5-808F-CD699F24790E}" srcOrd="0" destOrd="0" presId="urn:microsoft.com/office/officeart/2008/layout/LinedList"/>
    <dgm:cxn modelId="{AE90800F-F34F-4EC9-A877-708E4F7542F6}" type="presParOf" srcId="{3F28B45C-3CB1-4CA5-B86B-199EA0ACD707}" destId="{FB7B5585-3D3F-4707-A9EF-F561B7A308A1}" srcOrd="1" destOrd="0" presId="urn:microsoft.com/office/officeart/2008/layout/LinedList"/>
    <dgm:cxn modelId="{F55B9437-1500-49D1-81D4-019E4CC0BE1D}" type="presParOf" srcId="{FB7B5585-3D3F-4707-A9EF-F561B7A308A1}" destId="{137496B3-E23D-4516-98A7-420C6F647CA9}" srcOrd="0" destOrd="0" presId="urn:microsoft.com/office/officeart/2008/layout/LinedList"/>
    <dgm:cxn modelId="{28638A4B-D354-4002-8F43-6927771749F0}" type="presParOf" srcId="{FB7B5585-3D3F-4707-A9EF-F561B7A308A1}" destId="{63B1C586-8DA8-47AD-9D19-A96D91CF6BDD}" srcOrd="1" destOrd="0" presId="urn:microsoft.com/office/officeart/2008/layout/LinedList"/>
    <dgm:cxn modelId="{CEEE6BDD-084F-4A5E-9287-E0614267D6CD}" type="presParOf" srcId="{3F28B45C-3CB1-4CA5-B86B-199EA0ACD707}" destId="{5C8128CF-3713-4BDB-9B49-DD92378BA14B}" srcOrd="2" destOrd="0" presId="urn:microsoft.com/office/officeart/2008/layout/LinedList"/>
    <dgm:cxn modelId="{EE1DC9B1-6ECA-48D0-80A9-D2E023586A1A}" type="presParOf" srcId="{3F28B45C-3CB1-4CA5-B86B-199EA0ACD707}" destId="{7A1717DD-7578-4D6F-8C6B-4EAABFE4CB41}" srcOrd="3" destOrd="0" presId="urn:microsoft.com/office/officeart/2008/layout/LinedList"/>
    <dgm:cxn modelId="{62D3E218-312A-412D-BEB9-4B100C13B4CE}" type="presParOf" srcId="{7A1717DD-7578-4D6F-8C6B-4EAABFE4CB41}" destId="{567CBC1F-B468-480D-882E-46F2AFA7B62A}" srcOrd="0" destOrd="0" presId="urn:microsoft.com/office/officeart/2008/layout/LinedList"/>
    <dgm:cxn modelId="{6865DABF-8483-4922-B91C-DC694AE6B014}" type="presParOf" srcId="{7A1717DD-7578-4D6F-8C6B-4EAABFE4CB41}" destId="{339685AB-5157-4417-8C81-A0CF81CBD88F}" srcOrd="1" destOrd="0" presId="urn:microsoft.com/office/officeart/2008/layout/LinedList"/>
    <dgm:cxn modelId="{49C6D91B-CE75-4934-97DD-381FF14657E4}" type="presParOf" srcId="{3F28B45C-3CB1-4CA5-B86B-199EA0ACD707}" destId="{7D57F0FA-0296-40DD-B596-7E25E6D97555}" srcOrd="4" destOrd="0" presId="urn:microsoft.com/office/officeart/2008/layout/LinedList"/>
    <dgm:cxn modelId="{7FBBAAE2-803B-4595-B489-C63E72717BC6}" type="presParOf" srcId="{3F28B45C-3CB1-4CA5-B86B-199EA0ACD707}" destId="{775E2813-A339-478D-B76C-94D9323DFB66}" srcOrd="5" destOrd="0" presId="urn:microsoft.com/office/officeart/2008/layout/LinedList"/>
    <dgm:cxn modelId="{094D13B8-1E8D-4FED-9A0E-F65335C40A5B}" type="presParOf" srcId="{775E2813-A339-478D-B76C-94D9323DFB66}" destId="{7A3FF13D-46B8-4912-8EBC-0BE11F29613E}" srcOrd="0" destOrd="0" presId="urn:microsoft.com/office/officeart/2008/layout/LinedList"/>
    <dgm:cxn modelId="{B355162E-7D72-472B-BFF3-0CBC09CF04FD}" type="presParOf" srcId="{775E2813-A339-478D-B76C-94D9323DFB66}" destId="{6C87B344-60DE-4EDB-BBCB-41B9B8527A4C}" srcOrd="1" destOrd="0" presId="urn:microsoft.com/office/officeart/2008/layout/LinedList"/>
    <dgm:cxn modelId="{E0A9010D-4754-49A8-8EDC-56F703901C35}" type="presParOf" srcId="{3F28B45C-3CB1-4CA5-B86B-199EA0ACD707}" destId="{E408D6A7-5EC7-432B-ACDA-2A6571830318}" srcOrd="6" destOrd="0" presId="urn:microsoft.com/office/officeart/2008/layout/LinedList"/>
    <dgm:cxn modelId="{3821EFE3-10F6-48AF-8AE6-A820438116F3}" type="presParOf" srcId="{3F28B45C-3CB1-4CA5-B86B-199EA0ACD707}" destId="{C1A1486E-C269-4EA9-AC48-A430E7FE02E8}" srcOrd="7" destOrd="0" presId="urn:microsoft.com/office/officeart/2008/layout/LinedList"/>
    <dgm:cxn modelId="{FFBB8EA0-9195-435A-9917-99979366B91F}" type="presParOf" srcId="{C1A1486E-C269-4EA9-AC48-A430E7FE02E8}" destId="{19F4081D-EFBD-4E34-9416-A64DFFED6125}" srcOrd="0" destOrd="0" presId="urn:microsoft.com/office/officeart/2008/layout/LinedList"/>
    <dgm:cxn modelId="{7D50E721-A1FA-41F4-945F-1A182F229030}" type="presParOf" srcId="{C1A1486E-C269-4EA9-AC48-A430E7FE02E8}" destId="{D87C7945-650F-452F-A811-27BCA22FA13D}" srcOrd="1" destOrd="0" presId="urn:microsoft.com/office/officeart/2008/layout/LinedList"/>
    <dgm:cxn modelId="{45F3D2D6-AC90-41CF-BB62-55C332308FC3}" type="presParOf" srcId="{3F28B45C-3CB1-4CA5-B86B-199EA0ACD707}" destId="{785A78A8-F0F5-47F2-81AA-B042EF606E4E}" srcOrd="8" destOrd="0" presId="urn:microsoft.com/office/officeart/2008/layout/LinedList"/>
    <dgm:cxn modelId="{5AAF1847-1505-400D-A693-A2816DA6B77D}" type="presParOf" srcId="{3F28B45C-3CB1-4CA5-B86B-199EA0ACD707}" destId="{97D9A6C2-10D7-4B3B-977B-B2AC2003532F}" srcOrd="9" destOrd="0" presId="urn:microsoft.com/office/officeart/2008/layout/LinedList"/>
    <dgm:cxn modelId="{E509BFEE-FFA1-4AF1-A371-4490F91512FE}" type="presParOf" srcId="{97D9A6C2-10D7-4B3B-977B-B2AC2003532F}" destId="{AEA42794-0C73-49A0-BEA0-E7A50FCA8AC3}" srcOrd="0" destOrd="0" presId="urn:microsoft.com/office/officeart/2008/layout/LinedList"/>
    <dgm:cxn modelId="{97874C7C-C74F-42D0-8893-7C84CBB0FCC1}" type="presParOf" srcId="{97D9A6C2-10D7-4B3B-977B-B2AC2003532F}" destId="{9346D84A-E849-4249-B7E5-B3540B529903}"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BD72674-A11E-4D03-B496-8A106A361F69}"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94D84396-9C8B-4ACE-886C-593F4B1218F7}">
      <dgm:prSet custT="1"/>
      <dgm:spPr/>
      <dgm:t>
        <a:bodyPr/>
        <a:lstStyle/>
        <a:p>
          <a:r>
            <a:rPr lang="en-US" sz="1800" dirty="0">
              <a:latin typeface="+mj-lt"/>
            </a:rPr>
            <a:t>How does this event impact the rest of the school day? How will it impact the next several days?</a:t>
          </a:r>
        </a:p>
      </dgm:t>
    </dgm:pt>
    <dgm:pt modelId="{DFFAAFF7-E8CA-4994-807A-97259F89E17C}" type="parTrans" cxnId="{E857D286-5B25-4DD4-BBD6-F52FDF86F455}">
      <dgm:prSet/>
      <dgm:spPr/>
      <dgm:t>
        <a:bodyPr/>
        <a:lstStyle/>
        <a:p>
          <a:endParaRPr lang="en-US"/>
        </a:p>
      </dgm:t>
    </dgm:pt>
    <dgm:pt modelId="{9B14829C-5EF3-46C6-9D82-2C59406DEBF5}" type="sibTrans" cxnId="{E857D286-5B25-4DD4-BBD6-F52FDF86F455}">
      <dgm:prSet/>
      <dgm:spPr/>
      <dgm:t>
        <a:bodyPr/>
        <a:lstStyle/>
        <a:p>
          <a:endParaRPr lang="en-US"/>
        </a:p>
      </dgm:t>
    </dgm:pt>
    <dgm:pt modelId="{CB629A17-0FD7-4822-BCF1-C3575F330479}">
      <dgm:prSet custT="1"/>
      <dgm:spPr/>
      <dgm:t>
        <a:bodyPr/>
        <a:lstStyle/>
        <a:p>
          <a:r>
            <a:rPr lang="en-US" sz="1800" dirty="0">
              <a:latin typeface="+mj-lt"/>
            </a:rPr>
            <a:t>What actions will you take to communicate with students, faculty, and staff? Do you consider an immediate debrief with faculty and staff? </a:t>
          </a:r>
        </a:p>
      </dgm:t>
    </dgm:pt>
    <dgm:pt modelId="{6FE3BACE-D34C-4261-B671-414F7764DF3F}" type="parTrans" cxnId="{92303651-A6A6-48F0-A7AA-F5FDF92C1FAB}">
      <dgm:prSet/>
      <dgm:spPr/>
      <dgm:t>
        <a:bodyPr/>
        <a:lstStyle/>
        <a:p>
          <a:endParaRPr lang="en-US"/>
        </a:p>
      </dgm:t>
    </dgm:pt>
    <dgm:pt modelId="{3757AF33-6D30-4BA9-85D5-B3818299040C}" type="sibTrans" cxnId="{92303651-A6A6-48F0-A7AA-F5FDF92C1FAB}">
      <dgm:prSet/>
      <dgm:spPr/>
      <dgm:t>
        <a:bodyPr/>
        <a:lstStyle/>
        <a:p>
          <a:endParaRPr lang="en-US"/>
        </a:p>
      </dgm:t>
    </dgm:pt>
    <dgm:pt modelId="{4E6BDBA5-7490-46D7-86D0-E7C24311FCE7}">
      <dgm:prSet custT="1"/>
      <dgm:spPr/>
      <dgm:t>
        <a:bodyPr/>
        <a:lstStyle/>
        <a:p>
          <a:r>
            <a:rPr lang="en-US" sz="1800" dirty="0">
              <a:latin typeface="+mj-lt"/>
            </a:rPr>
            <a:t>What steps will you take in the coming days and weeks to address the trauma experienced by students, faculty, and staff?</a:t>
          </a:r>
        </a:p>
      </dgm:t>
    </dgm:pt>
    <dgm:pt modelId="{51148078-EC7C-4842-B9C9-E032F52B64E0}" type="parTrans" cxnId="{F5990315-B383-4CFF-9FCA-929E64D61004}">
      <dgm:prSet/>
      <dgm:spPr/>
      <dgm:t>
        <a:bodyPr/>
        <a:lstStyle/>
        <a:p>
          <a:endParaRPr lang="en-US"/>
        </a:p>
      </dgm:t>
    </dgm:pt>
    <dgm:pt modelId="{484A2929-2268-478D-B127-62BF5457A17A}" type="sibTrans" cxnId="{F5990315-B383-4CFF-9FCA-929E64D61004}">
      <dgm:prSet/>
      <dgm:spPr/>
      <dgm:t>
        <a:bodyPr/>
        <a:lstStyle/>
        <a:p>
          <a:endParaRPr lang="en-US"/>
        </a:p>
      </dgm:t>
    </dgm:pt>
    <dgm:pt modelId="{5F5CFA18-C343-4F87-85E9-21BAA819948C}">
      <dgm:prSet custT="1"/>
      <dgm:spPr/>
      <dgm:t>
        <a:bodyPr/>
        <a:lstStyle/>
        <a:p>
          <a:r>
            <a:rPr lang="en-US" sz="1800" dirty="0">
              <a:latin typeface="+mj-lt"/>
            </a:rPr>
            <a:t>Does this event impact how you will dismiss students for the day?</a:t>
          </a:r>
        </a:p>
      </dgm:t>
    </dgm:pt>
    <dgm:pt modelId="{BF42F655-16CE-496A-92CF-0C9094D1511A}" type="parTrans" cxnId="{C64DAF5E-1B93-4157-B4A2-7BDC792FE6D9}">
      <dgm:prSet/>
      <dgm:spPr/>
      <dgm:t>
        <a:bodyPr/>
        <a:lstStyle/>
        <a:p>
          <a:endParaRPr lang="en-US"/>
        </a:p>
      </dgm:t>
    </dgm:pt>
    <dgm:pt modelId="{FDE6557F-A783-4465-A1E9-0A28568494FB}" type="sibTrans" cxnId="{C64DAF5E-1B93-4157-B4A2-7BDC792FE6D9}">
      <dgm:prSet/>
      <dgm:spPr/>
      <dgm:t>
        <a:bodyPr/>
        <a:lstStyle/>
        <a:p>
          <a:endParaRPr lang="en-US"/>
        </a:p>
      </dgm:t>
    </dgm:pt>
    <dgm:pt modelId="{B6D0C991-06DC-4100-ADE1-4CD72B16A10F}">
      <dgm:prSet custT="1"/>
      <dgm:spPr/>
      <dgm:t>
        <a:bodyPr/>
        <a:lstStyle/>
        <a:p>
          <a:r>
            <a:rPr lang="en-US" sz="1800" dirty="0">
              <a:latin typeface="+mj-lt"/>
            </a:rPr>
            <a:t>What, if any, communication would you make to parents prior to releasing students for the day? If you make a statement, who makes it, and how is it distributed?</a:t>
          </a:r>
        </a:p>
      </dgm:t>
    </dgm:pt>
    <dgm:pt modelId="{2505BDAD-1440-4D4F-A882-2DF8FFB4562D}" type="parTrans" cxnId="{D90E7625-5A64-4F4F-B3C4-6040608424C9}">
      <dgm:prSet/>
      <dgm:spPr/>
      <dgm:t>
        <a:bodyPr/>
        <a:lstStyle/>
        <a:p>
          <a:endParaRPr lang="en-US"/>
        </a:p>
      </dgm:t>
    </dgm:pt>
    <dgm:pt modelId="{B2479941-4DE3-4468-BC68-01AD4D616DA5}" type="sibTrans" cxnId="{D90E7625-5A64-4F4F-B3C4-6040608424C9}">
      <dgm:prSet/>
      <dgm:spPr/>
      <dgm:t>
        <a:bodyPr/>
        <a:lstStyle/>
        <a:p>
          <a:endParaRPr lang="en-US"/>
        </a:p>
      </dgm:t>
    </dgm:pt>
    <dgm:pt modelId="{718804DC-A9AD-4838-91B2-79DB47C06208}">
      <dgm:prSet custT="1"/>
      <dgm:spPr/>
      <dgm:t>
        <a:bodyPr/>
        <a:lstStyle/>
        <a:p>
          <a:r>
            <a:rPr lang="en-US" sz="1800" dirty="0">
              <a:latin typeface="+mj-lt"/>
            </a:rPr>
            <a:t>Do you consider a quick de-brief with all staff to ensure they are okay prior to releasing them for the day? If so, who does it and how? If not, will you do one, and when?</a:t>
          </a:r>
        </a:p>
      </dgm:t>
    </dgm:pt>
    <dgm:pt modelId="{5F9065B8-C39D-4B08-A49E-B7295322142E}" type="parTrans" cxnId="{2436FB4F-E554-4D4E-A29A-96A06E0EB825}">
      <dgm:prSet/>
      <dgm:spPr/>
      <dgm:t>
        <a:bodyPr/>
        <a:lstStyle/>
        <a:p>
          <a:endParaRPr lang="en-US"/>
        </a:p>
      </dgm:t>
    </dgm:pt>
    <dgm:pt modelId="{0516756F-0D6B-4438-986D-E51AFC3289EC}" type="sibTrans" cxnId="{2436FB4F-E554-4D4E-A29A-96A06E0EB825}">
      <dgm:prSet/>
      <dgm:spPr/>
      <dgm:t>
        <a:bodyPr/>
        <a:lstStyle/>
        <a:p>
          <a:endParaRPr lang="en-US"/>
        </a:p>
      </dgm:t>
    </dgm:pt>
    <dgm:pt modelId="{503BCC38-9582-4316-B1FE-29779FAE5B45}">
      <dgm:prSet custT="1"/>
      <dgm:spPr/>
      <dgm:t>
        <a:bodyPr/>
        <a:lstStyle/>
        <a:p>
          <a:r>
            <a:rPr lang="en-US" sz="1800" dirty="0">
              <a:latin typeface="+mj-lt"/>
            </a:rPr>
            <a:t>Have you considered the Vermont School Safety Center resources in planning for an event like this?  </a:t>
          </a:r>
        </a:p>
      </dgm:t>
    </dgm:pt>
    <dgm:pt modelId="{8C9A5F90-16AF-4538-884C-C7CA084DEB6A}" type="parTrans" cxnId="{FF70AFB4-9CDE-4FE0-BF52-48F1429CC549}">
      <dgm:prSet/>
      <dgm:spPr/>
      <dgm:t>
        <a:bodyPr/>
        <a:lstStyle/>
        <a:p>
          <a:endParaRPr lang="en-US"/>
        </a:p>
      </dgm:t>
    </dgm:pt>
    <dgm:pt modelId="{3322F5E0-C8B2-4A44-AB93-22A5418B3022}" type="sibTrans" cxnId="{FF70AFB4-9CDE-4FE0-BF52-48F1429CC549}">
      <dgm:prSet/>
      <dgm:spPr/>
      <dgm:t>
        <a:bodyPr/>
        <a:lstStyle/>
        <a:p>
          <a:endParaRPr lang="en-US"/>
        </a:p>
      </dgm:t>
    </dgm:pt>
    <dgm:pt modelId="{C26268F8-6F6F-4A8B-820E-7C2CFFC6CC49}" type="pres">
      <dgm:prSet presAssocID="{0BD72674-A11E-4D03-B496-8A106A361F69}" presName="vert0" presStyleCnt="0">
        <dgm:presLayoutVars>
          <dgm:dir/>
          <dgm:animOne val="branch"/>
          <dgm:animLvl val="lvl"/>
        </dgm:presLayoutVars>
      </dgm:prSet>
      <dgm:spPr/>
    </dgm:pt>
    <dgm:pt modelId="{01F6EAE2-29F5-48D8-8E54-1D05D82045F9}" type="pres">
      <dgm:prSet presAssocID="{94D84396-9C8B-4ACE-886C-593F4B1218F7}" presName="thickLine" presStyleLbl="alignNode1" presStyleIdx="0" presStyleCnt="7"/>
      <dgm:spPr/>
    </dgm:pt>
    <dgm:pt modelId="{BEA6D33F-96E3-4BC7-B8B8-9E079A33B4D0}" type="pres">
      <dgm:prSet presAssocID="{94D84396-9C8B-4ACE-886C-593F4B1218F7}" presName="horz1" presStyleCnt="0"/>
      <dgm:spPr/>
    </dgm:pt>
    <dgm:pt modelId="{9DD1A8A8-319B-47D0-82CC-E22134D26118}" type="pres">
      <dgm:prSet presAssocID="{94D84396-9C8B-4ACE-886C-593F4B1218F7}" presName="tx1" presStyleLbl="revTx" presStyleIdx="0" presStyleCnt="7"/>
      <dgm:spPr/>
    </dgm:pt>
    <dgm:pt modelId="{735F09D0-16F6-416D-9F74-8EFB846E8EAC}" type="pres">
      <dgm:prSet presAssocID="{94D84396-9C8B-4ACE-886C-593F4B1218F7}" presName="vert1" presStyleCnt="0"/>
      <dgm:spPr/>
    </dgm:pt>
    <dgm:pt modelId="{57CD1AC1-3CC3-4137-A05F-35F4C291CD00}" type="pres">
      <dgm:prSet presAssocID="{CB629A17-0FD7-4822-BCF1-C3575F330479}" presName="thickLine" presStyleLbl="alignNode1" presStyleIdx="1" presStyleCnt="7"/>
      <dgm:spPr/>
    </dgm:pt>
    <dgm:pt modelId="{B9D98F67-593D-4AD3-9217-5A279A3E80A6}" type="pres">
      <dgm:prSet presAssocID="{CB629A17-0FD7-4822-BCF1-C3575F330479}" presName="horz1" presStyleCnt="0"/>
      <dgm:spPr/>
    </dgm:pt>
    <dgm:pt modelId="{E822E6EC-3E44-4492-B7BF-3C37300CB566}" type="pres">
      <dgm:prSet presAssocID="{CB629A17-0FD7-4822-BCF1-C3575F330479}" presName="tx1" presStyleLbl="revTx" presStyleIdx="1" presStyleCnt="7" custScaleY="90422"/>
      <dgm:spPr/>
    </dgm:pt>
    <dgm:pt modelId="{4CDABA8B-17CE-4863-9DFD-2CAFF3AD3173}" type="pres">
      <dgm:prSet presAssocID="{CB629A17-0FD7-4822-BCF1-C3575F330479}" presName="vert1" presStyleCnt="0"/>
      <dgm:spPr/>
    </dgm:pt>
    <dgm:pt modelId="{B994759E-3DD3-4C95-8958-06C4299F567E}" type="pres">
      <dgm:prSet presAssocID="{4E6BDBA5-7490-46D7-86D0-E7C24311FCE7}" presName="thickLine" presStyleLbl="alignNode1" presStyleIdx="2" presStyleCnt="7"/>
      <dgm:spPr/>
    </dgm:pt>
    <dgm:pt modelId="{A3197035-9E7D-4727-9DA1-07F6C8991F91}" type="pres">
      <dgm:prSet presAssocID="{4E6BDBA5-7490-46D7-86D0-E7C24311FCE7}" presName="horz1" presStyleCnt="0"/>
      <dgm:spPr/>
    </dgm:pt>
    <dgm:pt modelId="{F050ED08-5186-471E-9464-29135894FB4E}" type="pres">
      <dgm:prSet presAssocID="{4E6BDBA5-7490-46D7-86D0-E7C24311FCE7}" presName="tx1" presStyleLbl="revTx" presStyleIdx="2" presStyleCnt="7" custScaleY="75781"/>
      <dgm:spPr/>
    </dgm:pt>
    <dgm:pt modelId="{9B313703-64B5-4ABD-932C-9F3FDAEB3B30}" type="pres">
      <dgm:prSet presAssocID="{4E6BDBA5-7490-46D7-86D0-E7C24311FCE7}" presName="vert1" presStyleCnt="0"/>
      <dgm:spPr/>
    </dgm:pt>
    <dgm:pt modelId="{E2A0F98E-8B16-45C3-B673-C29B34D38F39}" type="pres">
      <dgm:prSet presAssocID="{5F5CFA18-C343-4F87-85E9-21BAA819948C}" presName="thickLine" presStyleLbl="alignNode1" presStyleIdx="3" presStyleCnt="7"/>
      <dgm:spPr/>
    </dgm:pt>
    <dgm:pt modelId="{92703888-9997-4502-B53D-3FD4AA522383}" type="pres">
      <dgm:prSet presAssocID="{5F5CFA18-C343-4F87-85E9-21BAA819948C}" presName="horz1" presStyleCnt="0"/>
      <dgm:spPr/>
    </dgm:pt>
    <dgm:pt modelId="{29785BD1-8FF1-4892-A380-99404BEE2693}" type="pres">
      <dgm:prSet presAssocID="{5F5CFA18-C343-4F87-85E9-21BAA819948C}" presName="tx1" presStyleLbl="revTx" presStyleIdx="3" presStyleCnt="7" custScaleY="73462"/>
      <dgm:spPr/>
    </dgm:pt>
    <dgm:pt modelId="{BDE6A38C-FCD9-4E19-BF84-68B4B47F97CC}" type="pres">
      <dgm:prSet presAssocID="{5F5CFA18-C343-4F87-85E9-21BAA819948C}" presName="vert1" presStyleCnt="0"/>
      <dgm:spPr/>
    </dgm:pt>
    <dgm:pt modelId="{CD241576-EC2C-475B-9772-1CB133FD3587}" type="pres">
      <dgm:prSet presAssocID="{B6D0C991-06DC-4100-ADE1-4CD72B16A10F}" presName="thickLine" presStyleLbl="alignNode1" presStyleIdx="4" presStyleCnt="7"/>
      <dgm:spPr/>
    </dgm:pt>
    <dgm:pt modelId="{3C1D099B-0EDA-4E7D-AE81-ED111FA91D90}" type="pres">
      <dgm:prSet presAssocID="{B6D0C991-06DC-4100-ADE1-4CD72B16A10F}" presName="horz1" presStyleCnt="0"/>
      <dgm:spPr/>
    </dgm:pt>
    <dgm:pt modelId="{746D8D08-5857-44DF-8070-603241C05146}" type="pres">
      <dgm:prSet presAssocID="{B6D0C991-06DC-4100-ADE1-4CD72B16A10F}" presName="tx1" presStyleLbl="revTx" presStyleIdx="4" presStyleCnt="7"/>
      <dgm:spPr/>
    </dgm:pt>
    <dgm:pt modelId="{DA1613A4-4A57-44B7-BA54-3CB83959266B}" type="pres">
      <dgm:prSet presAssocID="{B6D0C991-06DC-4100-ADE1-4CD72B16A10F}" presName="vert1" presStyleCnt="0"/>
      <dgm:spPr/>
    </dgm:pt>
    <dgm:pt modelId="{0DD21217-4AF6-401D-BCD6-884822F18558}" type="pres">
      <dgm:prSet presAssocID="{718804DC-A9AD-4838-91B2-79DB47C06208}" presName="thickLine" presStyleLbl="alignNode1" presStyleIdx="5" presStyleCnt="7"/>
      <dgm:spPr/>
    </dgm:pt>
    <dgm:pt modelId="{0C75F207-339F-4896-9963-A50207EB2750}" type="pres">
      <dgm:prSet presAssocID="{718804DC-A9AD-4838-91B2-79DB47C06208}" presName="horz1" presStyleCnt="0"/>
      <dgm:spPr/>
    </dgm:pt>
    <dgm:pt modelId="{FD1FFBD6-29FB-4E32-9C0C-7FC0BFF169D2}" type="pres">
      <dgm:prSet presAssocID="{718804DC-A9AD-4838-91B2-79DB47C06208}" presName="tx1" presStyleLbl="revTx" presStyleIdx="5" presStyleCnt="7"/>
      <dgm:spPr/>
    </dgm:pt>
    <dgm:pt modelId="{A1B1BBF5-54B2-43EB-8701-97B09D8CB1C2}" type="pres">
      <dgm:prSet presAssocID="{718804DC-A9AD-4838-91B2-79DB47C06208}" presName="vert1" presStyleCnt="0"/>
      <dgm:spPr/>
    </dgm:pt>
    <dgm:pt modelId="{EF98093B-CCAC-419B-93DB-6CE13E24C372}" type="pres">
      <dgm:prSet presAssocID="{503BCC38-9582-4316-B1FE-29779FAE5B45}" presName="thickLine" presStyleLbl="alignNode1" presStyleIdx="6" presStyleCnt="7"/>
      <dgm:spPr/>
    </dgm:pt>
    <dgm:pt modelId="{DD2A1135-AC60-4C06-A3BE-B5B3BF5CC9D6}" type="pres">
      <dgm:prSet presAssocID="{503BCC38-9582-4316-B1FE-29779FAE5B45}" presName="horz1" presStyleCnt="0"/>
      <dgm:spPr/>
    </dgm:pt>
    <dgm:pt modelId="{3F1C0835-C0E6-4B6C-B38D-F83FE61C070C}" type="pres">
      <dgm:prSet presAssocID="{503BCC38-9582-4316-B1FE-29779FAE5B45}" presName="tx1" presStyleLbl="revTx" presStyleIdx="6" presStyleCnt="7"/>
      <dgm:spPr/>
    </dgm:pt>
    <dgm:pt modelId="{65F02157-515B-4EFB-9ED3-18577C956A89}" type="pres">
      <dgm:prSet presAssocID="{503BCC38-9582-4316-B1FE-29779FAE5B45}" presName="vert1" presStyleCnt="0"/>
      <dgm:spPr/>
    </dgm:pt>
  </dgm:ptLst>
  <dgm:cxnLst>
    <dgm:cxn modelId="{D562600C-426C-43CD-80D7-E88A11965860}" type="presOf" srcId="{94D84396-9C8B-4ACE-886C-593F4B1218F7}" destId="{9DD1A8A8-319B-47D0-82CC-E22134D26118}" srcOrd="0" destOrd="0" presId="urn:microsoft.com/office/officeart/2008/layout/LinedList"/>
    <dgm:cxn modelId="{F5990315-B383-4CFF-9FCA-929E64D61004}" srcId="{0BD72674-A11E-4D03-B496-8A106A361F69}" destId="{4E6BDBA5-7490-46D7-86D0-E7C24311FCE7}" srcOrd="2" destOrd="0" parTransId="{51148078-EC7C-4842-B9C9-E032F52B64E0}" sibTransId="{484A2929-2268-478D-B127-62BF5457A17A}"/>
    <dgm:cxn modelId="{C7966122-58DF-4994-8B77-E7A3FAEABAEC}" type="presOf" srcId="{4E6BDBA5-7490-46D7-86D0-E7C24311FCE7}" destId="{F050ED08-5186-471E-9464-29135894FB4E}" srcOrd="0" destOrd="0" presId="urn:microsoft.com/office/officeart/2008/layout/LinedList"/>
    <dgm:cxn modelId="{D90E7625-5A64-4F4F-B3C4-6040608424C9}" srcId="{0BD72674-A11E-4D03-B496-8A106A361F69}" destId="{B6D0C991-06DC-4100-ADE1-4CD72B16A10F}" srcOrd="4" destOrd="0" parTransId="{2505BDAD-1440-4D4F-A882-2DF8FFB4562D}" sibTransId="{B2479941-4DE3-4468-BC68-01AD4D616DA5}"/>
    <dgm:cxn modelId="{D1367B2A-9E50-4AC7-921A-3BE72354CE2A}" type="presOf" srcId="{CB629A17-0FD7-4822-BCF1-C3575F330479}" destId="{E822E6EC-3E44-4492-B7BF-3C37300CB566}" srcOrd="0" destOrd="0" presId="urn:microsoft.com/office/officeart/2008/layout/LinedList"/>
    <dgm:cxn modelId="{C64DAF5E-1B93-4157-B4A2-7BDC792FE6D9}" srcId="{0BD72674-A11E-4D03-B496-8A106A361F69}" destId="{5F5CFA18-C343-4F87-85E9-21BAA819948C}" srcOrd="3" destOrd="0" parTransId="{BF42F655-16CE-496A-92CF-0C9094D1511A}" sibTransId="{FDE6557F-A783-4465-A1E9-0A28568494FB}"/>
    <dgm:cxn modelId="{A308EC43-A668-489C-884E-317D3E4ABB72}" type="presOf" srcId="{503BCC38-9582-4316-B1FE-29779FAE5B45}" destId="{3F1C0835-C0E6-4B6C-B38D-F83FE61C070C}" srcOrd="0" destOrd="0" presId="urn:microsoft.com/office/officeart/2008/layout/LinedList"/>
    <dgm:cxn modelId="{2436FB4F-E554-4D4E-A29A-96A06E0EB825}" srcId="{0BD72674-A11E-4D03-B496-8A106A361F69}" destId="{718804DC-A9AD-4838-91B2-79DB47C06208}" srcOrd="5" destOrd="0" parTransId="{5F9065B8-C39D-4B08-A49E-B7295322142E}" sibTransId="{0516756F-0D6B-4438-986D-E51AFC3289EC}"/>
    <dgm:cxn modelId="{92303651-A6A6-48F0-A7AA-F5FDF92C1FAB}" srcId="{0BD72674-A11E-4D03-B496-8A106A361F69}" destId="{CB629A17-0FD7-4822-BCF1-C3575F330479}" srcOrd="1" destOrd="0" parTransId="{6FE3BACE-D34C-4261-B671-414F7764DF3F}" sibTransId="{3757AF33-6D30-4BA9-85D5-B3818299040C}"/>
    <dgm:cxn modelId="{E857D286-5B25-4DD4-BBD6-F52FDF86F455}" srcId="{0BD72674-A11E-4D03-B496-8A106A361F69}" destId="{94D84396-9C8B-4ACE-886C-593F4B1218F7}" srcOrd="0" destOrd="0" parTransId="{DFFAAFF7-E8CA-4994-807A-97259F89E17C}" sibTransId="{9B14829C-5EF3-46C6-9D82-2C59406DEBF5}"/>
    <dgm:cxn modelId="{6ACB6D8F-CC6A-435B-BF4B-1DF6839AFCBF}" type="presOf" srcId="{718804DC-A9AD-4838-91B2-79DB47C06208}" destId="{FD1FFBD6-29FB-4E32-9C0C-7FC0BFF169D2}" srcOrd="0" destOrd="0" presId="urn:microsoft.com/office/officeart/2008/layout/LinedList"/>
    <dgm:cxn modelId="{FF70AFB4-9CDE-4FE0-BF52-48F1429CC549}" srcId="{0BD72674-A11E-4D03-B496-8A106A361F69}" destId="{503BCC38-9582-4316-B1FE-29779FAE5B45}" srcOrd="6" destOrd="0" parTransId="{8C9A5F90-16AF-4538-884C-C7CA084DEB6A}" sibTransId="{3322F5E0-C8B2-4A44-AB93-22A5418B3022}"/>
    <dgm:cxn modelId="{802CFCB6-9A3C-4368-87AC-94F611A99F86}" type="presOf" srcId="{5F5CFA18-C343-4F87-85E9-21BAA819948C}" destId="{29785BD1-8FF1-4892-A380-99404BEE2693}" srcOrd="0" destOrd="0" presId="urn:microsoft.com/office/officeart/2008/layout/LinedList"/>
    <dgm:cxn modelId="{80270FBF-029B-4A80-AFD3-0016DEAD3CF7}" type="presOf" srcId="{0BD72674-A11E-4D03-B496-8A106A361F69}" destId="{C26268F8-6F6F-4A8B-820E-7C2CFFC6CC49}" srcOrd="0" destOrd="0" presId="urn:microsoft.com/office/officeart/2008/layout/LinedList"/>
    <dgm:cxn modelId="{4939DACC-6BB8-4C8B-BD5D-D4B003A97E60}" type="presOf" srcId="{B6D0C991-06DC-4100-ADE1-4CD72B16A10F}" destId="{746D8D08-5857-44DF-8070-603241C05146}" srcOrd="0" destOrd="0" presId="urn:microsoft.com/office/officeart/2008/layout/LinedList"/>
    <dgm:cxn modelId="{4CEEEC98-FE56-4FD6-8931-F67C8DBC068F}" type="presParOf" srcId="{C26268F8-6F6F-4A8B-820E-7C2CFFC6CC49}" destId="{01F6EAE2-29F5-48D8-8E54-1D05D82045F9}" srcOrd="0" destOrd="0" presId="urn:microsoft.com/office/officeart/2008/layout/LinedList"/>
    <dgm:cxn modelId="{C29ECB72-0A3F-4D8E-8C2C-F48B5F2E8B66}" type="presParOf" srcId="{C26268F8-6F6F-4A8B-820E-7C2CFFC6CC49}" destId="{BEA6D33F-96E3-4BC7-B8B8-9E079A33B4D0}" srcOrd="1" destOrd="0" presId="urn:microsoft.com/office/officeart/2008/layout/LinedList"/>
    <dgm:cxn modelId="{1EE54EB8-F12C-4027-9595-D6B677CA2162}" type="presParOf" srcId="{BEA6D33F-96E3-4BC7-B8B8-9E079A33B4D0}" destId="{9DD1A8A8-319B-47D0-82CC-E22134D26118}" srcOrd="0" destOrd="0" presId="urn:microsoft.com/office/officeart/2008/layout/LinedList"/>
    <dgm:cxn modelId="{612577F4-AA5F-4CBB-8B50-2F0884DBE7E4}" type="presParOf" srcId="{BEA6D33F-96E3-4BC7-B8B8-9E079A33B4D0}" destId="{735F09D0-16F6-416D-9F74-8EFB846E8EAC}" srcOrd="1" destOrd="0" presId="urn:microsoft.com/office/officeart/2008/layout/LinedList"/>
    <dgm:cxn modelId="{FA5325C9-B19E-49AB-B08A-3C2E8365E569}" type="presParOf" srcId="{C26268F8-6F6F-4A8B-820E-7C2CFFC6CC49}" destId="{57CD1AC1-3CC3-4137-A05F-35F4C291CD00}" srcOrd="2" destOrd="0" presId="urn:microsoft.com/office/officeart/2008/layout/LinedList"/>
    <dgm:cxn modelId="{4E5AC95D-4652-4216-B78A-935254BDB51A}" type="presParOf" srcId="{C26268F8-6F6F-4A8B-820E-7C2CFFC6CC49}" destId="{B9D98F67-593D-4AD3-9217-5A279A3E80A6}" srcOrd="3" destOrd="0" presId="urn:microsoft.com/office/officeart/2008/layout/LinedList"/>
    <dgm:cxn modelId="{6F38123D-5DA2-4661-A413-9E45A04C8A99}" type="presParOf" srcId="{B9D98F67-593D-4AD3-9217-5A279A3E80A6}" destId="{E822E6EC-3E44-4492-B7BF-3C37300CB566}" srcOrd="0" destOrd="0" presId="urn:microsoft.com/office/officeart/2008/layout/LinedList"/>
    <dgm:cxn modelId="{62364CB1-E47B-4230-AD73-92A7FDB76BA8}" type="presParOf" srcId="{B9D98F67-593D-4AD3-9217-5A279A3E80A6}" destId="{4CDABA8B-17CE-4863-9DFD-2CAFF3AD3173}" srcOrd="1" destOrd="0" presId="urn:microsoft.com/office/officeart/2008/layout/LinedList"/>
    <dgm:cxn modelId="{D485C74E-AC2E-4757-8A48-42A7488C05F8}" type="presParOf" srcId="{C26268F8-6F6F-4A8B-820E-7C2CFFC6CC49}" destId="{B994759E-3DD3-4C95-8958-06C4299F567E}" srcOrd="4" destOrd="0" presId="urn:microsoft.com/office/officeart/2008/layout/LinedList"/>
    <dgm:cxn modelId="{9B5D6301-85A5-4E31-922E-81C1E9130384}" type="presParOf" srcId="{C26268F8-6F6F-4A8B-820E-7C2CFFC6CC49}" destId="{A3197035-9E7D-4727-9DA1-07F6C8991F91}" srcOrd="5" destOrd="0" presId="urn:microsoft.com/office/officeart/2008/layout/LinedList"/>
    <dgm:cxn modelId="{4D091BE6-DEAF-4AA4-9317-BEA6ED87DAFF}" type="presParOf" srcId="{A3197035-9E7D-4727-9DA1-07F6C8991F91}" destId="{F050ED08-5186-471E-9464-29135894FB4E}" srcOrd="0" destOrd="0" presId="urn:microsoft.com/office/officeart/2008/layout/LinedList"/>
    <dgm:cxn modelId="{DEA7E8A2-E5E4-4FB2-9F22-733C75FF49F5}" type="presParOf" srcId="{A3197035-9E7D-4727-9DA1-07F6C8991F91}" destId="{9B313703-64B5-4ABD-932C-9F3FDAEB3B30}" srcOrd="1" destOrd="0" presId="urn:microsoft.com/office/officeart/2008/layout/LinedList"/>
    <dgm:cxn modelId="{566E9B31-1195-4497-958D-D07838F60C4F}" type="presParOf" srcId="{C26268F8-6F6F-4A8B-820E-7C2CFFC6CC49}" destId="{E2A0F98E-8B16-45C3-B673-C29B34D38F39}" srcOrd="6" destOrd="0" presId="urn:microsoft.com/office/officeart/2008/layout/LinedList"/>
    <dgm:cxn modelId="{BC23BE09-D59F-4AFA-AB5E-6D489A5E6027}" type="presParOf" srcId="{C26268F8-6F6F-4A8B-820E-7C2CFFC6CC49}" destId="{92703888-9997-4502-B53D-3FD4AA522383}" srcOrd="7" destOrd="0" presId="urn:microsoft.com/office/officeart/2008/layout/LinedList"/>
    <dgm:cxn modelId="{252665E0-1CB8-4AB6-A70C-D80811685C62}" type="presParOf" srcId="{92703888-9997-4502-B53D-3FD4AA522383}" destId="{29785BD1-8FF1-4892-A380-99404BEE2693}" srcOrd="0" destOrd="0" presId="urn:microsoft.com/office/officeart/2008/layout/LinedList"/>
    <dgm:cxn modelId="{516E8BC1-FC70-4EB0-A1D8-04686004E224}" type="presParOf" srcId="{92703888-9997-4502-B53D-3FD4AA522383}" destId="{BDE6A38C-FCD9-4E19-BF84-68B4B47F97CC}" srcOrd="1" destOrd="0" presId="urn:microsoft.com/office/officeart/2008/layout/LinedList"/>
    <dgm:cxn modelId="{9B04D1DD-49AA-4BB3-8010-77C815764D6F}" type="presParOf" srcId="{C26268F8-6F6F-4A8B-820E-7C2CFFC6CC49}" destId="{CD241576-EC2C-475B-9772-1CB133FD3587}" srcOrd="8" destOrd="0" presId="urn:microsoft.com/office/officeart/2008/layout/LinedList"/>
    <dgm:cxn modelId="{3A2D9FE8-5850-45E0-9710-81D0F7A9122A}" type="presParOf" srcId="{C26268F8-6F6F-4A8B-820E-7C2CFFC6CC49}" destId="{3C1D099B-0EDA-4E7D-AE81-ED111FA91D90}" srcOrd="9" destOrd="0" presId="urn:microsoft.com/office/officeart/2008/layout/LinedList"/>
    <dgm:cxn modelId="{6EE23B62-2757-464A-833A-8D3A3F6B3C0C}" type="presParOf" srcId="{3C1D099B-0EDA-4E7D-AE81-ED111FA91D90}" destId="{746D8D08-5857-44DF-8070-603241C05146}" srcOrd="0" destOrd="0" presId="urn:microsoft.com/office/officeart/2008/layout/LinedList"/>
    <dgm:cxn modelId="{C068A226-3304-47C1-812F-CADAAB793D7B}" type="presParOf" srcId="{3C1D099B-0EDA-4E7D-AE81-ED111FA91D90}" destId="{DA1613A4-4A57-44B7-BA54-3CB83959266B}" srcOrd="1" destOrd="0" presId="urn:microsoft.com/office/officeart/2008/layout/LinedList"/>
    <dgm:cxn modelId="{5206CDC2-0DC7-4537-B843-E735182AB462}" type="presParOf" srcId="{C26268F8-6F6F-4A8B-820E-7C2CFFC6CC49}" destId="{0DD21217-4AF6-401D-BCD6-884822F18558}" srcOrd="10" destOrd="0" presId="urn:microsoft.com/office/officeart/2008/layout/LinedList"/>
    <dgm:cxn modelId="{D2BF4B0C-5FCF-4B9F-B0B6-BAD5BB0F8DF1}" type="presParOf" srcId="{C26268F8-6F6F-4A8B-820E-7C2CFFC6CC49}" destId="{0C75F207-339F-4896-9963-A50207EB2750}" srcOrd="11" destOrd="0" presId="urn:microsoft.com/office/officeart/2008/layout/LinedList"/>
    <dgm:cxn modelId="{EEA18DE1-0B87-45DC-8891-C6D8EB49C3E5}" type="presParOf" srcId="{0C75F207-339F-4896-9963-A50207EB2750}" destId="{FD1FFBD6-29FB-4E32-9C0C-7FC0BFF169D2}" srcOrd="0" destOrd="0" presId="urn:microsoft.com/office/officeart/2008/layout/LinedList"/>
    <dgm:cxn modelId="{4432E46C-220D-4010-A71B-040AEBE3AD68}" type="presParOf" srcId="{0C75F207-339F-4896-9963-A50207EB2750}" destId="{A1B1BBF5-54B2-43EB-8701-97B09D8CB1C2}" srcOrd="1" destOrd="0" presId="urn:microsoft.com/office/officeart/2008/layout/LinedList"/>
    <dgm:cxn modelId="{2B45696E-F7FD-40F8-B799-322163BE95F7}" type="presParOf" srcId="{C26268F8-6F6F-4A8B-820E-7C2CFFC6CC49}" destId="{EF98093B-CCAC-419B-93DB-6CE13E24C372}" srcOrd="12" destOrd="0" presId="urn:microsoft.com/office/officeart/2008/layout/LinedList"/>
    <dgm:cxn modelId="{B7EEEA1F-9F02-4065-935D-501BC74ABF32}" type="presParOf" srcId="{C26268F8-6F6F-4A8B-820E-7C2CFFC6CC49}" destId="{DD2A1135-AC60-4C06-A3BE-B5B3BF5CC9D6}" srcOrd="13" destOrd="0" presId="urn:microsoft.com/office/officeart/2008/layout/LinedList"/>
    <dgm:cxn modelId="{416E133D-38AA-4BE4-80AC-A1B66B17A752}" type="presParOf" srcId="{DD2A1135-AC60-4C06-A3BE-B5B3BF5CC9D6}" destId="{3F1C0835-C0E6-4B6C-B38D-F83FE61C070C}" srcOrd="0" destOrd="0" presId="urn:microsoft.com/office/officeart/2008/layout/LinedList"/>
    <dgm:cxn modelId="{CF4937BC-CD69-41C5-86F4-437A8C9EA7E7}" type="presParOf" srcId="{DD2A1135-AC60-4C06-A3BE-B5B3BF5CC9D6}" destId="{65F02157-515B-4EFB-9ED3-18577C956A89}"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AD0D20E-C0AE-49C4-9203-AD18C5595419}"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6DC15691-F885-4EAF-B70D-0AEF3B318089}">
      <dgm:prSet/>
      <dgm:spPr/>
      <dgm:t>
        <a:bodyPr/>
        <a:lstStyle/>
        <a:p>
          <a:r>
            <a:rPr lang="en-US" dirty="0">
              <a:latin typeface="+mj-lt"/>
            </a:rPr>
            <a:t>Name a few identified strengths in your response to this incident.</a:t>
          </a:r>
        </a:p>
      </dgm:t>
    </dgm:pt>
    <dgm:pt modelId="{85E34923-8D16-43D7-8C58-60196A35CBB1}" type="parTrans" cxnId="{8FB436A5-F9E4-4C4B-8AC8-3A12F58067A6}">
      <dgm:prSet/>
      <dgm:spPr/>
      <dgm:t>
        <a:bodyPr/>
        <a:lstStyle/>
        <a:p>
          <a:endParaRPr lang="en-US"/>
        </a:p>
      </dgm:t>
    </dgm:pt>
    <dgm:pt modelId="{8F881266-7B26-4A36-998C-25B868F841A9}" type="sibTrans" cxnId="{8FB436A5-F9E4-4C4B-8AC8-3A12F58067A6}">
      <dgm:prSet/>
      <dgm:spPr/>
      <dgm:t>
        <a:bodyPr/>
        <a:lstStyle/>
        <a:p>
          <a:endParaRPr lang="en-US"/>
        </a:p>
      </dgm:t>
    </dgm:pt>
    <dgm:pt modelId="{83B60A92-95C4-4269-A8D9-AC264289DA38}">
      <dgm:prSet/>
      <dgm:spPr/>
      <dgm:t>
        <a:bodyPr/>
        <a:lstStyle/>
        <a:p>
          <a:r>
            <a:rPr lang="en-US" dirty="0">
              <a:latin typeface="+mj-lt"/>
            </a:rPr>
            <a:t>Did you identify anything that’s not covered in your EOP?</a:t>
          </a:r>
        </a:p>
      </dgm:t>
    </dgm:pt>
    <dgm:pt modelId="{1960A3A1-E556-4F40-9235-6C6075CA5E35}" type="parTrans" cxnId="{0C556F61-594C-4D01-8C59-82C9C982987C}">
      <dgm:prSet/>
      <dgm:spPr/>
      <dgm:t>
        <a:bodyPr/>
        <a:lstStyle/>
        <a:p>
          <a:endParaRPr lang="en-US"/>
        </a:p>
      </dgm:t>
    </dgm:pt>
    <dgm:pt modelId="{5712ADAA-34BA-4A4C-8F86-CD98F65427C9}" type="sibTrans" cxnId="{0C556F61-594C-4D01-8C59-82C9C982987C}">
      <dgm:prSet/>
      <dgm:spPr/>
      <dgm:t>
        <a:bodyPr/>
        <a:lstStyle/>
        <a:p>
          <a:endParaRPr lang="en-US"/>
        </a:p>
      </dgm:t>
    </dgm:pt>
    <dgm:pt modelId="{06ABC177-3130-4CF1-9EA0-9AD1BBD8A72F}">
      <dgm:prSet/>
      <dgm:spPr/>
      <dgm:t>
        <a:bodyPr/>
        <a:lstStyle/>
        <a:p>
          <a:r>
            <a:rPr lang="en-US" dirty="0">
              <a:latin typeface="+mj-lt"/>
            </a:rPr>
            <a:t>Were any equipment needs identified?</a:t>
          </a:r>
        </a:p>
      </dgm:t>
    </dgm:pt>
    <dgm:pt modelId="{00D81C0A-F005-47B2-9D5F-F536E344E10B}" type="parTrans" cxnId="{C47831EF-FB44-4100-8137-ECD80F7FEAD1}">
      <dgm:prSet/>
      <dgm:spPr/>
      <dgm:t>
        <a:bodyPr/>
        <a:lstStyle/>
        <a:p>
          <a:endParaRPr lang="en-US"/>
        </a:p>
      </dgm:t>
    </dgm:pt>
    <dgm:pt modelId="{701C419F-6D51-46F9-9261-E02AE4C63400}" type="sibTrans" cxnId="{C47831EF-FB44-4100-8137-ECD80F7FEAD1}">
      <dgm:prSet/>
      <dgm:spPr/>
      <dgm:t>
        <a:bodyPr/>
        <a:lstStyle/>
        <a:p>
          <a:endParaRPr lang="en-US"/>
        </a:p>
      </dgm:t>
    </dgm:pt>
    <dgm:pt modelId="{F37D363B-5108-46C7-B852-244ECEA7E574}">
      <dgm:prSet/>
      <dgm:spPr/>
      <dgm:t>
        <a:bodyPr/>
        <a:lstStyle/>
        <a:p>
          <a:r>
            <a:rPr lang="en-US" dirty="0">
              <a:latin typeface="+mj-lt"/>
            </a:rPr>
            <a:t>What do you know now that you didn’t know prior to this exercise?</a:t>
          </a:r>
        </a:p>
      </dgm:t>
    </dgm:pt>
    <dgm:pt modelId="{7BCB1967-4442-46DA-86E2-BED41A6E9303}" type="parTrans" cxnId="{9CA20D00-4392-429A-9963-2C2282A72D0A}">
      <dgm:prSet/>
      <dgm:spPr/>
      <dgm:t>
        <a:bodyPr/>
        <a:lstStyle/>
        <a:p>
          <a:endParaRPr lang="en-US"/>
        </a:p>
      </dgm:t>
    </dgm:pt>
    <dgm:pt modelId="{EF129664-68CC-4866-8032-F14114DF4D2D}" type="sibTrans" cxnId="{9CA20D00-4392-429A-9963-2C2282A72D0A}">
      <dgm:prSet/>
      <dgm:spPr/>
      <dgm:t>
        <a:bodyPr/>
        <a:lstStyle/>
        <a:p>
          <a:endParaRPr lang="en-US"/>
        </a:p>
      </dgm:t>
    </dgm:pt>
    <dgm:pt modelId="{284793DF-C03B-4EF5-98B1-256B1530519E}">
      <dgm:prSet/>
      <dgm:spPr/>
      <dgm:t>
        <a:bodyPr/>
        <a:lstStyle/>
        <a:p>
          <a:r>
            <a:rPr lang="en-US" dirty="0">
              <a:latin typeface="+mj-lt"/>
            </a:rPr>
            <a:t>What action steps should this group take now? Are there changes or improvements that you will make?</a:t>
          </a:r>
        </a:p>
      </dgm:t>
    </dgm:pt>
    <dgm:pt modelId="{77112D89-C29F-425C-8C9F-D8F9A46C755A}" type="parTrans" cxnId="{183736F5-4F35-42A6-8148-DD8F9772D2D6}">
      <dgm:prSet/>
      <dgm:spPr/>
      <dgm:t>
        <a:bodyPr/>
        <a:lstStyle/>
        <a:p>
          <a:endParaRPr lang="en-US"/>
        </a:p>
      </dgm:t>
    </dgm:pt>
    <dgm:pt modelId="{493E7FE4-8EBE-4CAC-919C-F2DAAFAA8A68}" type="sibTrans" cxnId="{183736F5-4F35-42A6-8148-DD8F9772D2D6}">
      <dgm:prSet/>
      <dgm:spPr/>
      <dgm:t>
        <a:bodyPr/>
        <a:lstStyle/>
        <a:p>
          <a:endParaRPr lang="en-US"/>
        </a:p>
      </dgm:t>
    </dgm:pt>
    <dgm:pt modelId="{61FD1DDB-409C-400C-B278-2ADD9CD347C3}">
      <dgm:prSet/>
      <dgm:spPr/>
      <dgm:t>
        <a:bodyPr/>
        <a:lstStyle/>
        <a:p>
          <a:r>
            <a:rPr lang="en-US" dirty="0">
              <a:latin typeface="+mj-lt"/>
            </a:rPr>
            <a:t>What are the major lessons learned from today’s discussion?</a:t>
          </a:r>
        </a:p>
      </dgm:t>
    </dgm:pt>
    <dgm:pt modelId="{6925F1AA-D29B-4784-8092-46D73785AE59}" type="parTrans" cxnId="{B763128F-0DA1-4A3B-95FD-7A69F4AEDF93}">
      <dgm:prSet/>
      <dgm:spPr/>
      <dgm:t>
        <a:bodyPr/>
        <a:lstStyle/>
        <a:p>
          <a:endParaRPr lang="en-US"/>
        </a:p>
      </dgm:t>
    </dgm:pt>
    <dgm:pt modelId="{D930D5D6-CDF0-419C-BEB1-BE835351F1BC}" type="sibTrans" cxnId="{B763128F-0DA1-4A3B-95FD-7A69F4AEDF93}">
      <dgm:prSet/>
      <dgm:spPr/>
      <dgm:t>
        <a:bodyPr/>
        <a:lstStyle/>
        <a:p>
          <a:endParaRPr lang="en-US"/>
        </a:p>
      </dgm:t>
    </dgm:pt>
    <dgm:pt modelId="{E265FCC6-6282-409C-88B5-9698E8520072}">
      <dgm:prSet/>
      <dgm:spPr/>
      <dgm:t>
        <a:bodyPr/>
        <a:lstStyle/>
        <a:p>
          <a:r>
            <a:rPr lang="en-US" dirty="0">
              <a:latin typeface="+mj-lt"/>
            </a:rPr>
            <a:t>What are the tentative next steps to continue the discussion and address any areas of concern?</a:t>
          </a:r>
        </a:p>
      </dgm:t>
    </dgm:pt>
    <dgm:pt modelId="{C4FC329A-9A23-4733-A814-D99F03CFFCE6}" type="parTrans" cxnId="{6BB18615-440C-4BB3-A9FF-8FAA98D1E04C}">
      <dgm:prSet/>
      <dgm:spPr/>
      <dgm:t>
        <a:bodyPr/>
        <a:lstStyle/>
        <a:p>
          <a:endParaRPr lang="en-US"/>
        </a:p>
      </dgm:t>
    </dgm:pt>
    <dgm:pt modelId="{6B352C59-29AE-457E-AAE4-BD1F4E76DDE2}" type="sibTrans" cxnId="{6BB18615-440C-4BB3-A9FF-8FAA98D1E04C}">
      <dgm:prSet/>
      <dgm:spPr/>
      <dgm:t>
        <a:bodyPr/>
        <a:lstStyle/>
        <a:p>
          <a:endParaRPr lang="en-US"/>
        </a:p>
      </dgm:t>
    </dgm:pt>
    <dgm:pt modelId="{47A81132-1913-4F27-8EC9-0B1A326DE754}" type="pres">
      <dgm:prSet presAssocID="{9AD0D20E-C0AE-49C4-9203-AD18C5595419}" presName="vert0" presStyleCnt="0">
        <dgm:presLayoutVars>
          <dgm:dir/>
          <dgm:animOne val="branch"/>
          <dgm:animLvl val="lvl"/>
        </dgm:presLayoutVars>
      </dgm:prSet>
      <dgm:spPr/>
    </dgm:pt>
    <dgm:pt modelId="{97B8D13B-76B9-42AC-B316-170EC3F5338E}" type="pres">
      <dgm:prSet presAssocID="{6DC15691-F885-4EAF-B70D-0AEF3B318089}" presName="thickLine" presStyleLbl="alignNode1" presStyleIdx="0" presStyleCnt="7"/>
      <dgm:spPr/>
    </dgm:pt>
    <dgm:pt modelId="{FAB19A52-4FD1-4383-8EBD-A06FDE68580D}" type="pres">
      <dgm:prSet presAssocID="{6DC15691-F885-4EAF-B70D-0AEF3B318089}" presName="horz1" presStyleCnt="0"/>
      <dgm:spPr/>
    </dgm:pt>
    <dgm:pt modelId="{DAF4908B-51B6-4461-9BEC-94609DDDDE88}" type="pres">
      <dgm:prSet presAssocID="{6DC15691-F885-4EAF-B70D-0AEF3B318089}" presName="tx1" presStyleLbl="revTx" presStyleIdx="0" presStyleCnt="7"/>
      <dgm:spPr/>
    </dgm:pt>
    <dgm:pt modelId="{6ABBC217-A38F-4558-A6B1-67AB64CB4376}" type="pres">
      <dgm:prSet presAssocID="{6DC15691-F885-4EAF-B70D-0AEF3B318089}" presName="vert1" presStyleCnt="0"/>
      <dgm:spPr/>
    </dgm:pt>
    <dgm:pt modelId="{63614F74-E3C9-46A4-B6F1-063FACAFE6F7}" type="pres">
      <dgm:prSet presAssocID="{83B60A92-95C4-4269-A8D9-AC264289DA38}" presName="thickLine" presStyleLbl="alignNode1" presStyleIdx="1" presStyleCnt="7"/>
      <dgm:spPr/>
    </dgm:pt>
    <dgm:pt modelId="{B1CB2ADE-123B-47B0-BE6F-4A08335B7275}" type="pres">
      <dgm:prSet presAssocID="{83B60A92-95C4-4269-A8D9-AC264289DA38}" presName="horz1" presStyleCnt="0"/>
      <dgm:spPr/>
    </dgm:pt>
    <dgm:pt modelId="{8231CD29-5277-4111-88AC-EB72BAD60863}" type="pres">
      <dgm:prSet presAssocID="{83B60A92-95C4-4269-A8D9-AC264289DA38}" presName="tx1" presStyleLbl="revTx" presStyleIdx="1" presStyleCnt="7"/>
      <dgm:spPr/>
    </dgm:pt>
    <dgm:pt modelId="{DC47D061-F2AC-48DD-8FAB-8868E29F4C14}" type="pres">
      <dgm:prSet presAssocID="{83B60A92-95C4-4269-A8D9-AC264289DA38}" presName="vert1" presStyleCnt="0"/>
      <dgm:spPr/>
    </dgm:pt>
    <dgm:pt modelId="{8AB5127C-AF29-4A51-8E86-A4857E5B9825}" type="pres">
      <dgm:prSet presAssocID="{06ABC177-3130-4CF1-9EA0-9AD1BBD8A72F}" presName="thickLine" presStyleLbl="alignNode1" presStyleIdx="2" presStyleCnt="7"/>
      <dgm:spPr/>
    </dgm:pt>
    <dgm:pt modelId="{217D9701-845F-42F3-AC6C-4DF02FEF8167}" type="pres">
      <dgm:prSet presAssocID="{06ABC177-3130-4CF1-9EA0-9AD1BBD8A72F}" presName="horz1" presStyleCnt="0"/>
      <dgm:spPr/>
    </dgm:pt>
    <dgm:pt modelId="{BC9285C2-8443-417D-B733-BA36A47BBBB4}" type="pres">
      <dgm:prSet presAssocID="{06ABC177-3130-4CF1-9EA0-9AD1BBD8A72F}" presName="tx1" presStyleLbl="revTx" presStyleIdx="2" presStyleCnt="7"/>
      <dgm:spPr/>
    </dgm:pt>
    <dgm:pt modelId="{F55471FB-9506-43AC-A073-BA88C69E2FFE}" type="pres">
      <dgm:prSet presAssocID="{06ABC177-3130-4CF1-9EA0-9AD1BBD8A72F}" presName="vert1" presStyleCnt="0"/>
      <dgm:spPr/>
    </dgm:pt>
    <dgm:pt modelId="{2803EB87-3B88-4250-A964-E13D77C3903B}" type="pres">
      <dgm:prSet presAssocID="{F37D363B-5108-46C7-B852-244ECEA7E574}" presName="thickLine" presStyleLbl="alignNode1" presStyleIdx="3" presStyleCnt="7"/>
      <dgm:spPr/>
    </dgm:pt>
    <dgm:pt modelId="{F7C0F939-F1DD-423F-BEAA-962C6D6FA40F}" type="pres">
      <dgm:prSet presAssocID="{F37D363B-5108-46C7-B852-244ECEA7E574}" presName="horz1" presStyleCnt="0"/>
      <dgm:spPr/>
    </dgm:pt>
    <dgm:pt modelId="{0ADB456E-0598-49E2-89A1-1A407936FE93}" type="pres">
      <dgm:prSet presAssocID="{F37D363B-5108-46C7-B852-244ECEA7E574}" presName="tx1" presStyleLbl="revTx" presStyleIdx="3" presStyleCnt="7"/>
      <dgm:spPr/>
    </dgm:pt>
    <dgm:pt modelId="{42087856-D947-4AF8-95BD-9D26583223E2}" type="pres">
      <dgm:prSet presAssocID="{F37D363B-5108-46C7-B852-244ECEA7E574}" presName="vert1" presStyleCnt="0"/>
      <dgm:spPr/>
    </dgm:pt>
    <dgm:pt modelId="{B6D53B95-AD24-4DD0-AF6B-193B502F9505}" type="pres">
      <dgm:prSet presAssocID="{284793DF-C03B-4EF5-98B1-256B1530519E}" presName="thickLine" presStyleLbl="alignNode1" presStyleIdx="4" presStyleCnt="7"/>
      <dgm:spPr/>
    </dgm:pt>
    <dgm:pt modelId="{386FF884-7B7D-4E0E-8887-7C3FCE3C93CB}" type="pres">
      <dgm:prSet presAssocID="{284793DF-C03B-4EF5-98B1-256B1530519E}" presName="horz1" presStyleCnt="0"/>
      <dgm:spPr/>
    </dgm:pt>
    <dgm:pt modelId="{882D9DED-0898-4A42-9E5F-7564368039F5}" type="pres">
      <dgm:prSet presAssocID="{284793DF-C03B-4EF5-98B1-256B1530519E}" presName="tx1" presStyleLbl="revTx" presStyleIdx="4" presStyleCnt="7"/>
      <dgm:spPr/>
    </dgm:pt>
    <dgm:pt modelId="{B99DA2D9-E390-49AE-B53B-45CD160EB1DB}" type="pres">
      <dgm:prSet presAssocID="{284793DF-C03B-4EF5-98B1-256B1530519E}" presName="vert1" presStyleCnt="0"/>
      <dgm:spPr/>
    </dgm:pt>
    <dgm:pt modelId="{4F015D5C-B405-4AE8-A12E-A9707F89E121}" type="pres">
      <dgm:prSet presAssocID="{61FD1DDB-409C-400C-B278-2ADD9CD347C3}" presName="thickLine" presStyleLbl="alignNode1" presStyleIdx="5" presStyleCnt="7"/>
      <dgm:spPr/>
    </dgm:pt>
    <dgm:pt modelId="{4A8E7C22-0DE0-4FE2-AC96-5190EC21A5D6}" type="pres">
      <dgm:prSet presAssocID="{61FD1DDB-409C-400C-B278-2ADD9CD347C3}" presName="horz1" presStyleCnt="0"/>
      <dgm:spPr/>
    </dgm:pt>
    <dgm:pt modelId="{48FF6E63-D15D-4DDD-B1FC-F65D9C98EB6F}" type="pres">
      <dgm:prSet presAssocID="{61FD1DDB-409C-400C-B278-2ADD9CD347C3}" presName="tx1" presStyleLbl="revTx" presStyleIdx="5" presStyleCnt="7"/>
      <dgm:spPr/>
    </dgm:pt>
    <dgm:pt modelId="{57145630-2543-415A-8FE0-188100FF3B51}" type="pres">
      <dgm:prSet presAssocID="{61FD1DDB-409C-400C-B278-2ADD9CD347C3}" presName="vert1" presStyleCnt="0"/>
      <dgm:spPr/>
    </dgm:pt>
    <dgm:pt modelId="{63C8085F-7ED8-4751-88AB-9E52D705C9A2}" type="pres">
      <dgm:prSet presAssocID="{E265FCC6-6282-409C-88B5-9698E8520072}" presName="thickLine" presStyleLbl="alignNode1" presStyleIdx="6" presStyleCnt="7"/>
      <dgm:spPr/>
    </dgm:pt>
    <dgm:pt modelId="{09B5F4E2-B1C8-4DC2-966B-00C3F52DC7B0}" type="pres">
      <dgm:prSet presAssocID="{E265FCC6-6282-409C-88B5-9698E8520072}" presName="horz1" presStyleCnt="0"/>
      <dgm:spPr/>
    </dgm:pt>
    <dgm:pt modelId="{A3ADB6AF-866B-4505-9B22-7FB570161409}" type="pres">
      <dgm:prSet presAssocID="{E265FCC6-6282-409C-88B5-9698E8520072}" presName="tx1" presStyleLbl="revTx" presStyleIdx="6" presStyleCnt="7"/>
      <dgm:spPr/>
    </dgm:pt>
    <dgm:pt modelId="{3D9B8D50-6823-4B3F-ABD7-DE475B66858B}" type="pres">
      <dgm:prSet presAssocID="{E265FCC6-6282-409C-88B5-9698E8520072}" presName="vert1" presStyleCnt="0"/>
      <dgm:spPr/>
    </dgm:pt>
  </dgm:ptLst>
  <dgm:cxnLst>
    <dgm:cxn modelId="{9CA20D00-4392-429A-9963-2C2282A72D0A}" srcId="{9AD0D20E-C0AE-49C4-9203-AD18C5595419}" destId="{F37D363B-5108-46C7-B852-244ECEA7E574}" srcOrd="3" destOrd="0" parTransId="{7BCB1967-4442-46DA-86E2-BED41A6E9303}" sibTransId="{EF129664-68CC-4866-8032-F14114DF4D2D}"/>
    <dgm:cxn modelId="{6BB18615-440C-4BB3-A9FF-8FAA98D1E04C}" srcId="{9AD0D20E-C0AE-49C4-9203-AD18C5595419}" destId="{E265FCC6-6282-409C-88B5-9698E8520072}" srcOrd="6" destOrd="0" parTransId="{C4FC329A-9A23-4733-A814-D99F03CFFCE6}" sibTransId="{6B352C59-29AE-457E-AAE4-BD1F4E76DDE2}"/>
    <dgm:cxn modelId="{81695617-153A-496E-AB3D-1923C5753507}" type="presOf" srcId="{83B60A92-95C4-4269-A8D9-AC264289DA38}" destId="{8231CD29-5277-4111-88AC-EB72BAD60863}" srcOrd="0" destOrd="0" presId="urn:microsoft.com/office/officeart/2008/layout/LinedList"/>
    <dgm:cxn modelId="{F4AE911D-999A-40D4-9C01-381D7EF128D5}" type="presOf" srcId="{E265FCC6-6282-409C-88B5-9698E8520072}" destId="{A3ADB6AF-866B-4505-9B22-7FB570161409}" srcOrd="0" destOrd="0" presId="urn:microsoft.com/office/officeart/2008/layout/LinedList"/>
    <dgm:cxn modelId="{0C556F61-594C-4D01-8C59-82C9C982987C}" srcId="{9AD0D20E-C0AE-49C4-9203-AD18C5595419}" destId="{83B60A92-95C4-4269-A8D9-AC264289DA38}" srcOrd="1" destOrd="0" parTransId="{1960A3A1-E556-4F40-9235-6C6075CA5E35}" sibTransId="{5712ADAA-34BA-4A4C-8F86-CD98F65427C9}"/>
    <dgm:cxn modelId="{D9515E7C-C477-44E1-ABA8-F54D9D926754}" type="presOf" srcId="{284793DF-C03B-4EF5-98B1-256B1530519E}" destId="{882D9DED-0898-4A42-9E5F-7564368039F5}" srcOrd="0" destOrd="0" presId="urn:microsoft.com/office/officeart/2008/layout/LinedList"/>
    <dgm:cxn modelId="{B763128F-0DA1-4A3B-95FD-7A69F4AEDF93}" srcId="{9AD0D20E-C0AE-49C4-9203-AD18C5595419}" destId="{61FD1DDB-409C-400C-B278-2ADD9CD347C3}" srcOrd="5" destOrd="0" parTransId="{6925F1AA-D29B-4784-8092-46D73785AE59}" sibTransId="{D930D5D6-CDF0-419C-BEB1-BE835351F1BC}"/>
    <dgm:cxn modelId="{62060594-2127-4F1D-BC31-BA6F3C8A2854}" type="presOf" srcId="{61FD1DDB-409C-400C-B278-2ADD9CD347C3}" destId="{48FF6E63-D15D-4DDD-B1FC-F65D9C98EB6F}" srcOrd="0" destOrd="0" presId="urn:microsoft.com/office/officeart/2008/layout/LinedList"/>
    <dgm:cxn modelId="{44C92DA1-5895-48B6-8AF5-DDF6C2A28B90}" type="presOf" srcId="{06ABC177-3130-4CF1-9EA0-9AD1BBD8A72F}" destId="{BC9285C2-8443-417D-B733-BA36A47BBBB4}" srcOrd="0" destOrd="0" presId="urn:microsoft.com/office/officeart/2008/layout/LinedList"/>
    <dgm:cxn modelId="{8FB436A5-F9E4-4C4B-8AC8-3A12F58067A6}" srcId="{9AD0D20E-C0AE-49C4-9203-AD18C5595419}" destId="{6DC15691-F885-4EAF-B70D-0AEF3B318089}" srcOrd="0" destOrd="0" parTransId="{85E34923-8D16-43D7-8C58-60196A35CBB1}" sibTransId="{8F881266-7B26-4A36-998C-25B868F841A9}"/>
    <dgm:cxn modelId="{AEA1D1A7-6F91-43C1-A2E6-EE286DD0D55B}" type="presOf" srcId="{6DC15691-F885-4EAF-B70D-0AEF3B318089}" destId="{DAF4908B-51B6-4461-9BEC-94609DDDDE88}" srcOrd="0" destOrd="0" presId="urn:microsoft.com/office/officeart/2008/layout/LinedList"/>
    <dgm:cxn modelId="{C6DE19B0-AE90-4D67-AE94-3809A7E25327}" type="presOf" srcId="{F37D363B-5108-46C7-B852-244ECEA7E574}" destId="{0ADB456E-0598-49E2-89A1-1A407936FE93}" srcOrd="0" destOrd="0" presId="urn:microsoft.com/office/officeart/2008/layout/LinedList"/>
    <dgm:cxn modelId="{C47831EF-FB44-4100-8137-ECD80F7FEAD1}" srcId="{9AD0D20E-C0AE-49C4-9203-AD18C5595419}" destId="{06ABC177-3130-4CF1-9EA0-9AD1BBD8A72F}" srcOrd="2" destOrd="0" parTransId="{00D81C0A-F005-47B2-9D5F-F536E344E10B}" sibTransId="{701C419F-6D51-46F9-9261-E02AE4C63400}"/>
    <dgm:cxn modelId="{183736F5-4F35-42A6-8148-DD8F9772D2D6}" srcId="{9AD0D20E-C0AE-49C4-9203-AD18C5595419}" destId="{284793DF-C03B-4EF5-98B1-256B1530519E}" srcOrd="4" destOrd="0" parTransId="{77112D89-C29F-425C-8C9F-D8F9A46C755A}" sibTransId="{493E7FE4-8EBE-4CAC-919C-F2DAAFAA8A68}"/>
    <dgm:cxn modelId="{F3CBF6FF-F255-4D3F-8A5D-5E1B1633469F}" type="presOf" srcId="{9AD0D20E-C0AE-49C4-9203-AD18C5595419}" destId="{47A81132-1913-4F27-8EC9-0B1A326DE754}" srcOrd="0" destOrd="0" presId="urn:microsoft.com/office/officeart/2008/layout/LinedList"/>
    <dgm:cxn modelId="{4FFC8E82-5C8F-46D0-A472-744035F8EAA3}" type="presParOf" srcId="{47A81132-1913-4F27-8EC9-0B1A326DE754}" destId="{97B8D13B-76B9-42AC-B316-170EC3F5338E}" srcOrd="0" destOrd="0" presId="urn:microsoft.com/office/officeart/2008/layout/LinedList"/>
    <dgm:cxn modelId="{7B4A4704-8F68-4153-848D-BE7B8A643629}" type="presParOf" srcId="{47A81132-1913-4F27-8EC9-0B1A326DE754}" destId="{FAB19A52-4FD1-4383-8EBD-A06FDE68580D}" srcOrd="1" destOrd="0" presId="urn:microsoft.com/office/officeart/2008/layout/LinedList"/>
    <dgm:cxn modelId="{93C2CE3B-CBCA-4383-BA9F-1E3A8996711D}" type="presParOf" srcId="{FAB19A52-4FD1-4383-8EBD-A06FDE68580D}" destId="{DAF4908B-51B6-4461-9BEC-94609DDDDE88}" srcOrd="0" destOrd="0" presId="urn:microsoft.com/office/officeart/2008/layout/LinedList"/>
    <dgm:cxn modelId="{1EAA9DF2-367C-4D32-B555-DF9683952B73}" type="presParOf" srcId="{FAB19A52-4FD1-4383-8EBD-A06FDE68580D}" destId="{6ABBC217-A38F-4558-A6B1-67AB64CB4376}" srcOrd="1" destOrd="0" presId="urn:microsoft.com/office/officeart/2008/layout/LinedList"/>
    <dgm:cxn modelId="{38CC61A5-390D-4C90-B331-E55EB425ED7F}" type="presParOf" srcId="{47A81132-1913-4F27-8EC9-0B1A326DE754}" destId="{63614F74-E3C9-46A4-B6F1-063FACAFE6F7}" srcOrd="2" destOrd="0" presId="urn:microsoft.com/office/officeart/2008/layout/LinedList"/>
    <dgm:cxn modelId="{F276ABE2-1795-428C-BC00-21772DFF109E}" type="presParOf" srcId="{47A81132-1913-4F27-8EC9-0B1A326DE754}" destId="{B1CB2ADE-123B-47B0-BE6F-4A08335B7275}" srcOrd="3" destOrd="0" presId="urn:microsoft.com/office/officeart/2008/layout/LinedList"/>
    <dgm:cxn modelId="{1210F4E0-F12D-40BF-9111-D4C09474310E}" type="presParOf" srcId="{B1CB2ADE-123B-47B0-BE6F-4A08335B7275}" destId="{8231CD29-5277-4111-88AC-EB72BAD60863}" srcOrd="0" destOrd="0" presId="urn:microsoft.com/office/officeart/2008/layout/LinedList"/>
    <dgm:cxn modelId="{72DBB026-0F58-4A51-9BE6-B4832301675A}" type="presParOf" srcId="{B1CB2ADE-123B-47B0-BE6F-4A08335B7275}" destId="{DC47D061-F2AC-48DD-8FAB-8868E29F4C14}" srcOrd="1" destOrd="0" presId="urn:microsoft.com/office/officeart/2008/layout/LinedList"/>
    <dgm:cxn modelId="{5B387FE8-5FB9-42AE-9048-50DB7BDF4335}" type="presParOf" srcId="{47A81132-1913-4F27-8EC9-0B1A326DE754}" destId="{8AB5127C-AF29-4A51-8E86-A4857E5B9825}" srcOrd="4" destOrd="0" presId="urn:microsoft.com/office/officeart/2008/layout/LinedList"/>
    <dgm:cxn modelId="{2D5E5229-8438-41D5-A0FB-533339486992}" type="presParOf" srcId="{47A81132-1913-4F27-8EC9-0B1A326DE754}" destId="{217D9701-845F-42F3-AC6C-4DF02FEF8167}" srcOrd="5" destOrd="0" presId="urn:microsoft.com/office/officeart/2008/layout/LinedList"/>
    <dgm:cxn modelId="{1F41D470-C2C9-4AC5-87B2-D47CF75DB700}" type="presParOf" srcId="{217D9701-845F-42F3-AC6C-4DF02FEF8167}" destId="{BC9285C2-8443-417D-B733-BA36A47BBBB4}" srcOrd="0" destOrd="0" presId="urn:microsoft.com/office/officeart/2008/layout/LinedList"/>
    <dgm:cxn modelId="{4F4D9A26-1801-4C60-9DC7-5B67B886A5A5}" type="presParOf" srcId="{217D9701-845F-42F3-AC6C-4DF02FEF8167}" destId="{F55471FB-9506-43AC-A073-BA88C69E2FFE}" srcOrd="1" destOrd="0" presId="urn:microsoft.com/office/officeart/2008/layout/LinedList"/>
    <dgm:cxn modelId="{4CC2FF29-4EB7-48B3-9052-C09525C306BF}" type="presParOf" srcId="{47A81132-1913-4F27-8EC9-0B1A326DE754}" destId="{2803EB87-3B88-4250-A964-E13D77C3903B}" srcOrd="6" destOrd="0" presId="urn:microsoft.com/office/officeart/2008/layout/LinedList"/>
    <dgm:cxn modelId="{5DAAD276-7C73-450D-A71F-416295AA015C}" type="presParOf" srcId="{47A81132-1913-4F27-8EC9-0B1A326DE754}" destId="{F7C0F939-F1DD-423F-BEAA-962C6D6FA40F}" srcOrd="7" destOrd="0" presId="urn:microsoft.com/office/officeart/2008/layout/LinedList"/>
    <dgm:cxn modelId="{23437C23-4175-41F8-ABDB-8B90C35A0BFD}" type="presParOf" srcId="{F7C0F939-F1DD-423F-BEAA-962C6D6FA40F}" destId="{0ADB456E-0598-49E2-89A1-1A407936FE93}" srcOrd="0" destOrd="0" presId="urn:microsoft.com/office/officeart/2008/layout/LinedList"/>
    <dgm:cxn modelId="{656EF46D-D14A-4306-8E5C-48F6DB8C19B3}" type="presParOf" srcId="{F7C0F939-F1DD-423F-BEAA-962C6D6FA40F}" destId="{42087856-D947-4AF8-95BD-9D26583223E2}" srcOrd="1" destOrd="0" presId="urn:microsoft.com/office/officeart/2008/layout/LinedList"/>
    <dgm:cxn modelId="{39416417-9D0E-4A64-9030-A6C8FB98C72B}" type="presParOf" srcId="{47A81132-1913-4F27-8EC9-0B1A326DE754}" destId="{B6D53B95-AD24-4DD0-AF6B-193B502F9505}" srcOrd="8" destOrd="0" presId="urn:microsoft.com/office/officeart/2008/layout/LinedList"/>
    <dgm:cxn modelId="{BEC07801-8E1A-461F-83C6-EAF8EDC13D74}" type="presParOf" srcId="{47A81132-1913-4F27-8EC9-0B1A326DE754}" destId="{386FF884-7B7D-4E0E-8887-7C3FCE3C93CB}" srcOrd="9" destOrd="0" presId="urn:microsoft.com/office/officeart/2008/layout/LinedList"/>
    <dgm:cxn modelId="{1D71481C-6117-43AC-A19D-674B1B613378}" type="presParOf" srcId="{386FF884-7B7D-4E0E-8887-7C3FCE3C93CB}" destId="{882D9DED-0898-4A42-9E5F-7564368039F5}" srcOrd="0" destOrd="0" presId="urn:microsoft.com/office/officeart/2008/layout/LinedList"/>
    <dgm:cxn modelId="{980A7431-445B-4932-A782-DE4597020FC1}" type="presParOf" srcId="{386FF884-7B7D-4E0E-8887-7C3FCE3C93CB}" destId="{B99DA2D9-E390-49AE-B53B-45CD160EB1DB}" srcOrd="1" destOrd="0" presId="urn:microsoft.com/office/officeart/2008/layout/LinedList"/>
    <dgm:cxn modelId="{0C2762F2-8C8E-4A12-A543-F1DB69870284}" type="presParOf" srcId="{47A81132-1913-4F27-8EC9-0B1A326DE754}" destId="{4F015D5C-B405-4AE8-A12E-A9707F89E121}" srcOrd="10" destOrd="0" presId="urn:microsoft.com/office/officeart/2008/layout/LinedList"/>
    <dgm:cxn modelId="{234E179D-9789-4223-8C11-3561375BCAC7}" type="presParOf" srcId="{47A81132-1913-4F27-8EC9-0B1A326DE754}" destId="{4A8E7C22-0DE0-4FE2-AC96-5190EC21A5D6}" srcOrd="11" destOrd="0" presId="urn:microsoft.com/office/officeart/2008/layout/LinedList"/>
    <dgm:cxn modelId="{B15DC186-7D0A-4F65-AF4C-ED3B16F6C2B1}" type="presParOf" srcId="{4A8E7C22-0DE0-4FE2-AC96-5190EC21A5D6}" destId="{48FF6E63-D15D-4DDD-B1FC-F65D9C98EB6F}" srcOrd="0" destOrd="0" presId="urn:microsoft.com/office/officeart/2008/layout/LinedList"/>
    <dgm:cxn modelId="{82F80CE4-B302-44EA-877B-8A96041489DF}" type="presParOf" srcId="{4A8E7C22-0DE0-4FE2-AC96-5190EC21A5D6}" destId="{57145630-2543-415A-8FE0-188100FF3B51}" srcOrd="1" destOrd="0" presId="urn:microsoft.com/office/officeart/2008/layout/LinedList"/>
    <dgm:cxn modelId="{DC4E86CB-7797-464B-92F8-1C7CBD726460}" type="presParOf" srcId="{47A81132-1913-4F27-8EC9-0B1A326DE754}" destId="{63C8085F-7ED8-4751-88AB-9E52D705C9A2}" srcOrd="12" destOrd="0" presId="urn:microsoft.com/office/officeart/2008/layout/LinedList"/>
    <dgm:cxn modelId="{95864D41-DD27-478E-AE74-006672D94FEA}" type="presParOf" srcId="{47A81132-1913-4F27-8EC9-0B1A326DE754}" destId="{09B5F4E2-B1C8-4DC2-966B-00C3F52DC7B0}" srcOrd="13" destOrd="0" presId="urn:microsoft.com/office/officeart/2008/layout/LinedList"/>
    <dgm:cxn modelId="{A317A17D-21A1-4A9D-B391-4F2F5CF247D4}" type="presParOf" srcId="{09B5F4E2-B1C8-4DC2-966B-00C3F52DC7B0}" destId="{A3ADB6AF-866B-4505-9B22-7FB570161409}" srcOrd="0" destOrd="0" presId="urn:microsoft.com/office/officeart/2008/layout/LinedList"/>
    <dgm:cxn modelId="{64E45268-CF00-4E96-B667-7CAFCEF35D6B}" type="presParOf" srcId="{09B5F4E2-B1C8-4DC2-966B-00C3F52DC7B0}" destId="{3D9B8D50-6823-4B3F-ABD7-DE475B66858B}"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205ADC-2EC3-4E32-8299-A66AA440D2BF}">
      <dsp:nvSpPr>
        <dsp:cNvPr id="0" name=""/>
        <dsp:cNvSpPr/>
      </dsp:nvSpPr>
      <dsp:spPr>
        <a:xfrm>
          <a:off x="0" y="16027"/>
          <a:ext cx="6797675" cy="2770048"/>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u="sng" kern="1200" dirty="0"/>
            <a:t>Players:</a:t>
          </a:r>
          <a:r>
            <a:rPr lang="en-US" sz="2700" kern="1200" dirty="0"/>
            <a:t> Respond to the situation presented based on your knowledge of response procedures, current plans and procedures, and insights derived from training.</a:t>
          </a:r>
        </a:p>
      </dsp:txBody>
      <dsp:txXfrm>
        <a:off x="135223" y="151250"/>
        <a:ext cx="6527229" cy="2499602"/>
      </dsp:txXfrm>
    </dsp:sp>
    <dsp:sp modelId="{EBDAF363-EBA9-494F-88D3-9DDE28F1FC74}">
      <dsp:nvSpPr>
        <dsp:cNvPr id="0" name=""/>
        <dsp:cNvSpPr/>
      </dsp:nvSpPr>
      <dsp:spPr>
        <a:xfrm>
          <a:off x="0" y="2863836"/>
          <a:ext cx="6797675" cy="2770048"/>
        </a:xfrm>
        <a:prstGeom prst="roundRect">
          <a:avLst/>
        </a:prstGeom>
        <a:solidFill>
          <a:schemeClr val="accent2">
            <a:hueOff val="-1542730"/>
            <a:satOff val="9107"/>
            <a:lumOff val="-1882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u="sng" kern="1200"/>
            <a:t>Facilitator(s): </a:t>
          </a:r>
          <a:r>
            <a:rPr lang="en-US" sz="2700" kern="1200"/>
            <a:t>Responsible for moderating and keeping participant discussions focused on exercise objectives and core capabilities and ensuring relevant issues are explored; provide situational updates and additional information; resolve questions as required.</a:t>
          </a:r>
        </a:p>
      </dsp:txBody>
      <dsp:txXfrm>
        <a:off x="135223" y="2999059"/>
        <a:ext cx="6527229" cy="24996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4F601F-C054-4BA4-BBD3-9ADCCA1906D7}">
      <dsp:nvSpPr>
        <dsp:cNvPr id="0" name=""/>
        <dsp:cNvSpPr/>
      </dsp:nvSpPr>
      <dsp:spPr>
        <a:xfrm>
          <a:off x="0" y="689"/>
          <a:ext cx="6797675"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B7DEF65-B5E8-4BBB-B058-71CE4F6E9388}">
      <dsp:nvSpPr>
        <dsp:cNvPr id="0" name=""/>
        <dsp:cNvSpPr/>
      </dsp:nvSpPr>
      <dsp:spPr>
        <a:xfrm>
          <a:off x="0" y="689"/>
          <a:ext cx="6797675" cy="6276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latin typeface="+mj-lt"/>
            </a:rPr>
            <a:t>Based on this information, what immediate response actions will your school take?</a:t>
          </a:r>
        </a:p>
      </dsp:txBody>
      <dsp:txXfrm>
        <a:off x="0" y="689"/>
        <a:ext cx="6797675" cy="627614"/>
      </dsp:txXfrm>
    </dsp:sp>
    <dsp:sp modelId="{44ADDCC7-E7A6-4EC7-9F32-0CDBE9DD304D}">
      <dsp:nvSpPr>
        <dsp:cNvPr id="0" name=""/>
        <dsp:cNvSpPr/>
      </dsp:nvSpPr>
      <dsp:spPr>
        <a:xfrm>
          <a:off x="0" y="628304"/>
          <a:ext cx="6797675" cy="0"/>
        </a:xfrm>
        <a:prstGeom prst="line">
          <a:avLst/>
        </a:prstGeom>
        <a:solidFill>
          <a:schemeClr val="accent2">
            <a:hueOff val="-192841"/>
            <a:satOff val="1138"/>
            <a:lumOff val="-2353"/>
            <a:alphaOff val="0"/>
          </a:schemeClr>
        </a:solidFill>
        <a:ln w="15875" cap="flat" cmpd="sng" algn="ctr">
          <a:solidFill>
            <a:schemeClr val="accent2">
              <a:hueOff val="-192841"/>
              <a:satOff val="1138"/>
              <a:lumOff val="-235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1BDFB28-5615-4D63-A147-9A65D5398613}">
      <dsp:nvSpPr>
        <dsp:cNvPr id="0" name=""/>
        <dsp:cNvSpPr/>
      </dsp:nvSpPr>
      <dsp:spPr>
        <a:xfrm>
          <a:off x="0" y="628304"/>
          <a:ext cx="6797675" cy="6276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latin typeface="+mj-lt"/>
            </a:rPr>
            <a:t>Who makes this decision and why?</a:t>
          </a:r>
        </a:p>
      </dsp:txBody>
      <dsp:txXfrm>
        <a:off x="0" y="628304"/>
        <a:ext cx="6797675" cy="627614"/>
      </dsp:txXfrm>
    </dsp:sp>
    <dsp:sp modelId="{CB600504-E5A7-4AD8-8DB2-95297D752367}">
      <dsp:nvSpPr>
        <dsp:cNvPr id="0" name=""/>
        <dsp:cNvSpPr/>
      </dsp:nvSpPr>
      <dsp:spPr>
        <a:xfrm>
          <a:off x="0" y="1255919"/>
          <a:ext cx="6797675" cy="0"/>
        </a:xfrm>
        <a:prstGeom prst="line">
          <a:avLst/>
        </a:prstGeom>
        <a:solidFill>
          <a:schemeClr val="accent2">
            <a:hueOff val="-385683"/>
            <a:satOff val="2277"/>
            <a:lumOff val="-4706"/>
            <a:alphaOff val="0"/>
          </a:schemeClr>
        </a:solidFill>
        <a:ln w="15875" cap="flat" cmpd="sng" algn="ctr">
          <a:solidFill>
            <a:schemeClr val="accent2">
              <a:hueOff val="-385683"/>
              <a:satOff val="2277"/>
              <a:lumOff val="-470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7EC7376-B103-4BDD-B4EC-498BA723884D}">
      <dsp:nvSpPr>
        <dsp:cNvPr id="0" name=""/>
        <dsp:cNvSpPr/>
      </dsp:nvSpPr>
      <dsp:spPr>
        <a:xfrm>
          <a:off x="0" y="1255919"/>
          <a:ext cx="6797675" cy="6276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latin typeface="+mj-lt"/>
            </a:rPr>
            <a:t>What exactly will you communicate to faculty, staff, and students? </a:t>
          </a:r>
        </a:p>
      </dsp:txBody>
      <dsp:txXfrm>
        <a:off x="0" y="1255919"/>
        <a:ext cx="6797675" cy="627614"/>
      </dsp:txXfrm>
    </dsp:sp>
    <dsp:sp modelId="{1AB8A825-076D-4DB3-B9F0-ACBB82CBA752}">
      <dsp:nvSpPr>
        <dsp:cNvPr id="0" name=""/>
        <dsp:cNvSpPr/>
      </dsp:nvSpPr>
      <dsp:spPr>
        <a:xfrm>
          <a:off x="0" y="1883533"/>
          <a:ext cx="6797675" cy="0"/>
        </a:xfrm>
        <a:prstGeom prst="line">
          <a:avLst/>
        </a:prstGeom>
        <a:solidFill>
          <a:schemeClr val="accent2">
            <a:hueOff val="-578524"/>
            <a:satOff val="3415"/>
            <a:lumOff val="-7059"/>
            <a:alphaOff val="0"/>
          </a:schemeClr>
        </a:solidFill>
        <a:ln w="15875" cap="flat" cmpd="sng" algn="ctr">
          <a:solidFill>
            <a:schemeClr val="accent2">
              <a:hueOff val="-578524"/>
              <a:satOff val="3415"/>
              <a:lumOff val="-705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13FE873-73C7-4069-8C9E-9EB9257EF7DB}">
      <dsp:nvSpPr>
        <dsp:cNvPr id="0" name=""/>
        <dsp:cNvSpPr/>
      </dsp:nvSpPr>
      <dsp:spPr>
        <a:xfrm>
          <a:off x="0" y="1883533"/>
          <a:ext cx="6797675" cy="6276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latin typeface="+mj-lt"/>
            </a:rPr>
            <a:t>How will you communicate this information? </a:t>
          </a:r>
        </a:p>
      </dsp:txBody>
      <dsp:txXfrm>
        <a:off x="0" y="1883533"/>
        <a:ext cx="6797675" cy="627614"/>
      </dsp:txXfrm>
    </dsp:sp>
    <dsp:sp modelId="{D84DEA78-BFEC-454B-8BE6-FED9B34AD324}">
      <dsp:nvSpPr>
        <dsp:cNvPr id="0" name=""/>
        <dsp:cNvSpPr/>
      </dsp:nvSpPr>
      <dsp:spPr>
        <a:xfrm>
          <a:off x="0" y="2511148"/>
          <a:ext cx="6797675" cy="0"/>
        </a:xfrm>
        <a:prstGeom prst="line">
          <a:avLst/>
        </a:prstGeom>
        <a:solidFill>
          <a:schemeClr val="accent2">
            <a:hueOff val="-771365"/>
            <a:satOff val="4554"/>
            <a:lumOff val="-9411"/>
            <a:alphaOff val="0"/>
          </a:schemeClr>
        </a:solidFill>
        <a:ln w="15875" cap="flat" cmpd="sng" algn="ctr">
          <a:solidFill>
            <a:schemeClr val="accent2">
              <a:hueOff val="-771365"/>
              <a:satOff val="4554"/>
              <a:lumOff val="-941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4372FFB-CD7F-4C06-B6A3-F52590EA9B45}">
      <dsp:nvSpPr>
        <dsp:cNvPr id="0" name=""/>
        <dsp:cNvSpPr/>
      </dsp:nvSpPr>
      <dsp:spPr>
        <a:xfrm>
          <a:off x="0" y="2511148"/>
          <a:ext cx="6797675" cy="6276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latin typeface="+mj-lt"/>
            </a:rPr>
            <a:t>What guidance will you give faculty, staff, and students during this ongoing situation?</a:t>
          </a:r>
        </a:p>
      </dsp:txBody>
      <dsp:txXfrm>
        <a:off x="0" y="2511148"/>
        <a:ext cx="6797675" cy="627614"/>
      </dsp:txXfrm>
    </dsp:sp>
    <dsp:sp modelId="{0A22257C-7813-4765-A2B5-A8EC6133CD5B}">
      <dsp:nvSpPr>
        <dsp:cNvPr id="0" name=""/>
        <dsp:cNvSpPr/>
      </dsp:nvSpPr>
      <dsp:spPr>
        <a:xfrm>
          <a:off x="0" y="3138763"/>
          <a:ext cx="6797675" cy="0"/>
        </a:xfrm>
        <a:prstGeom prst="line">
          <a:avLst/>
        </a:prstGeom>
        <a:solidFill>
          <a:schemeClr val="accent2">
            <a:hueOff val="-964207"/>
            <a:satOff val="5692"/>
            <a:lumOff val="-11764"/>
            <a:alphaOff val="0"/>
          </a:schemeClr>
        </a:solidFill>
        <a:ln w="15875" cap="flat" cmpd="sng" algn="ctr">
          <a:solidFill>
            <a:schemeClr val="accent2">
              <a:hueOff val="-964207"/>
              <a:satOff val="5692"/>
              <a:lumOff val="-1176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B117147-9CC6-4DCB-A1B0-6F00E5B65BD0}">
      <dsp:nvSpPr>
        <dsp:cNvPr id="0" name=""/>
        <dsp:cNvSpPr/>
      </dsp:nvSpPr>
      <dsp:spPr>
        <a:xfrm>
          <a:off x="0" y="3138763"/>
          <a:ext cx="6797675" cy="6276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latin typeface="+mj-lt"/>
            </a:rPr>
            <a:t>What immediate concerns do you have, and how will you address them?</a:t>
          </a:r>
        </a:p>
      </dsp:txBody>
      <dsp:txXfrm>
        <a:off x="0" y="3138763"/>
        <a:ext cx="6797675" cy="627614"/>
      </dsp:txXfrm>
    </dsp:sp>
    <dsp:sp modelId="{70570809-625D-44FA-BB27-92BE77A28552}">
      <dsp:nvSpPr>
        <dsp:cNvPr id="0" name=""/>
        <dsp:cNvSpPr/>
      </dsp:nvSpPr>
      <dsp:spPr>
        <a:xfrm>
          <a:off x="0" y="3766378"/>
          <a:ext cx="6797675" cy="0"/>
        </a:xfrm>
        <a:prstGeom prst="line">
          <a:avLst/>
        </a:prstGeom>
        <a:solidFill>
          <a:schemeClr val="accent2">
            <a:hueOff val="-1157048"/>
            <a:satOff val="6830"/>
            <a:lumOff val="-14117"/>
            <a:alphaOff val="0"/>
          </a:schemeClr>
        </a:solidFill>
        <a:ln w="15875" cap="flat" cmpd="sng" algn="ctr">
          <a:solidFill>
            <a:schemeClr val="accent2">
              <a:hueOff val="-1157048"/>
              <a:satOff val="6830"/>
              <a:lumOff val="-1411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A2E5D45-4A0F-481E-9D55-D46F8479ACB4}">
      <dsp:nvSpPr>
        <dsp:cNvPr id="0" name=""/>
        <dsp:cNvSpPr/>
      </dsp:nvSpPr>
      <dsp:spPr>
        <a:xfrm>
          <a:off x="0" y="3766378"/>
          <a:ext cx="6797675" cy="6276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latin typeface="+mj-lt"/>
            </a:rPr>
            <a:t>Do you inform the Superintendent’s office of this situation? If so, what actions would they take, if any? </a:t>
          </a:r>
        </a:p>
      </dsp:txBody>
      <dsp:txXfrm>
        <a:off x="0" y="3766378"/>
        <a:ext cx="6797675" cy="627614"/>
      </dsp:txXfrm>
    </dsp:sp>
    <dsp:sp modelId="{9C263F30-DD2B-4AB4-B489-BDF4922E0C13}">
      <dsp:nvSpPr>
        <dsp:cNvPr id="0" name=""/>
        <dsp:cNvSpPr/>
      </dsp:nvSpPr>
      <dsp:spPr>
        <a:xfrm>
          <a:off x="0" y="4393992"/>
          <a:ext cx="6797675" cy="0"/>
        </a:xfrm>
        <a:prstGeom prst="line">
          <a:avLst/>
        </a:prstGeom>
        <a:solidFill>
          <a:schemeClr val="accent2">
            <a:hueOff val="-1349889"/>
            <a:satOff val="7969"/>
            <a:lumOff val="-16470"/>
            <a:alphaOff val="0"/>
          </a:schemeClr>
        </a:solidFill>
        <a:ln w="15875" cap="flat" cmpd="sng" algn="ctr">
          <a:solidFill>
            <a:schemeClr val="accent2">
              <a:hueOff val="-1349889"/>
              <a:satOff val="7969"/>
              <a:lumOff val="-1647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0AEB881-7C56-42AE-B00A-F8F8323260EE}">
      <dsp:nvSpPr>
        <dsp:cNvPr id="0" name=""/>
        <dsp:cNvSpPr/>
      </dsp:nvSpPr>
      <dsp:spPr>
        <a:xfrm>
          <a:off x="0" y="4393992"/>
          <a:ext cx="6797675" cy="6276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latin typeface="+mj-lt"/>
            </a:rPr>
            <a:t>Who will serve as the designated Incident Commander? </a:t>
          </a:r>
        </a:p>
      </dsp:txBody>
      <dsp:txXfrm>
        <a:off x="0" y="4393992"/>
        <a:ext cx="6797675" cy="627614"/>
      </dsp:txXfrm>
    </dsp:sp>
    <dsp:sp modelId="{DEC978BF-F221-4153-A410-DBD2776EF638}">
      <dsp:nvSpPr>
        <dsp:cNvPr id="0" name=""/>
        <dsp:cNvSpPr/>
      </dsp:nvSpPr>
      <dsp:spPr>
        <a:xfrm>
          <a:off x="0" y="5021607"/>
          <a:ext cx="6797675" cy="0"/>
        </a:xfrm>
        <a:prstGeom prst="line">
          <a:avLst/>
        </a:prstGeom>
        <a:solidFill>
          <a:schemeClr val="accent2">
            <a:hueOff val="-1542730"/>
            <a:satOff val="9107"/>
            <a:lumOff val="-18823"/>
            <a:alphaOff val="0"/>
          </a:schemeClr>
        </a:solidFill>
        <a:ln w="15875" cap="flat" cmpd="sng" algn="ctr">
          <a:solidFill>
            <a:schemeClr val="accent2">
              <a:hueOff val="-1542730"/>
              <a:satOff val="9107"/>
              <a:lumOff val="-1882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4042FA0-33B6-4973-975A-E6C4F95B361A}">
      <dsp:nvSpPr>
        <dsp:cNvPr id="0" name=""/>
        <dsp:cNvSpPr/>
      </dsp:nvSpPr>
      <dsp:spPr>
        <a:xfrm>
          <a:off x="0" y="5021607"/>
          <a:ext cx="6797675" cy="6276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latin typeface="+mj-lt"/>
            </a:rPr>
            <a:t>Who will take the lead on communications with law enforcement, emergency first responders, parents, and the media?</a:t>
          </a:r>
        </a:p>
      </dsp:txBody>
      <dsp:txXfrm>
        <a:off x="0" y="5021607"/>
        <a:ext cx="6797675" cy="62761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D1E705-CCD8-4541-8488-268B23DB53E2}">
      <dsp:nvSpPr>
        <dsp:cNvPr id="0" name=""/>
        <dsp:cNvSpPr/>
      </dsp:nvSpPr>
      <dsp:spPr>
        <a:xfrm>
          <a:off x="0" y="2758"/>
          <a:ext cx="6797675"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AF31D13-E6A9-4644-AFDA-DA709A852FDE}">
      <dsp:nvSpPr>
        <dsp:cNvPr id="0" name=""/>
        <dsp:cNvSpPr/>
      </dsp:nvSpPr>
      <dsp:spPr>
        <a:xfrm>
          <a:off x="0" y="2758"/>
          <a:ext cx="6797675" cy="9407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dirty="0">
              <a:latin typeface="+mj-lt"/>
            </a:rPr>
            <a:t>With the information provided, do your response actions change?  If so, in what way?</a:t>
          </a:r>
        </a:p>
      </dsp:txBody>
      <dsp:txXfrm>
        <a:off x="0" y="2758"/>
        <a:ext cx="6797675" cy="940732"/>
      </dsp:txXfrm>
    </dsp:sp>
    <dsp:sp modelId="{5FD16FA6-A0AE-412C-B42F-267E25075B56}">
      <dsp:nvSpPr>
        <dsp:cNvPr id="0" name=""/>
        <dsp:cNvSpPr/>
      </dsp:nvSpPr>
      <dsp:spPr>
        <a:xfrm>
          <a:off x="0" y="943491"/>
          <a:ext cx="6797675" cy="0"/>
        </a:xfrm>
        <a:prstGeom prst="line">
          <a:avLst/>
        </a:prstGeom>
        <a:solidFill>
          <a:schemeClr val="accent2">
            <a:hueOff val="-308546"/>
            <a:satOff val="1821"/>
            <a:lumOff val="-3765"/>
            <a:alphaOff val="0"/>
          </a:schemeClr>
        </a:solidFill>
        <a:ln w="15875" cap="flat" cmpd="sng" algn="ctr">
          <a:solidFill>
            <a:schemeClr val="accent2">
              <a:hueOff val="-308546"/>
              <a:satOff val="1821"/>
              <a:lumOff val="-376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C301132-D79A-4430-A8A8-5212595E9554}">
      <dsp:nvSpPr>
        <dsp:cNvPr id="0" name=""/>
        <dsp:cNvSpPr/>
      </dsp:nvSpPr>
      <dsp:spPr>
        <a:xfrm>
          <a:off x="0" y="943491"/>
          <a:ext cx="6797675" cy="9407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dirty="0">
              <a:latin typeface="+mj-lt"/>
            </a:rPr>
            <a:t>Where are students, faculty, and staff going when they exit the school? Are they aware of where the designated relocation sites are? </a:t>
          </a:r>
        </a:p>
      </dsp:txBody>
      <dsp:txXfrm>
        <a:off x="0" y="943491"/>
        <a:ext cx="6797675" cy="940732"/>
      </dsp:txXfrm>
    </dsp:sp>
    <dsp:sp modelId="{F45F4162-935C-4805-A01E-58E1C7D8794B}">
      <dsp:nvSpPr>
        <dsp:cNvPr id="0" name=""/>
        <dsp:cNvSpPr/>
      </dsp:nvSpPr>
      <dsp:spPr>
        <a:xfrm>
          <a:off x="0" y="1884223"/>
          <a:ext cx="6797675" cy="0"/>
        </a:xfrm>
        <a:prstGeom prst="line">
          <a:avLst/>
        </a:prstGeom>
        <a:solidFill>
          <a:schemeClr val="accent2">
            <a:hueOff val="-617092"/>
            <a:satOff val="3643"/>
            <a:lumOff val="-7529"/>
            <a:alphaOff val="0"/>
          </a:schemeClr>
        </a:solidFill>
        <a:ln w="15875" cap="flat" cmpd="sng" algn="ctr">
          <a:solidFill>
            <a:schemeClr val="accent2">
              <a:hueOff val="-617092"/>
              <a:satOff val="3643"/>
              <a:lumOff val="-752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0DC4D42-156F-498F-9DF8-E7CC10F7F3FD}">
      <dsp:nvSpPr>
        <dsp:cNvPr id="0" name=""/>
        <dsp:cNvSpPr/>
      </dsp:nvSpPr>
      <dsp:spPr>
        <a:xfrm>
          <a:off x="0" y="1884223"/>
          <a:ext cx="6797675" cy="9407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dirty="0">
              <a:latin typeface="+mj-lt"/>
            </a:rPr>
            <a:t>How are students, faculty and staff being accounted for? </a:t>
          </a:r>
        </a:p>
      </dsp:txBody>
      <dsp:txXfrm>
        <a:off x="0" y="1884223"/>
        <a:ext cx="6797675" cy="940732"/>
      </dsp:txXfrm>
    </dsp:sp>
    <dsp:sp modelId="{C6084414-DD96-4990-B84A-B51147FC355A}">
      <dsp:nvSpPr>
        <dsp:cNvPr id="0" name=""/>
        <dsp:cNvSpPr/>
      </dsp:nvSpPr>
      <dsp:spPr>
        <a:xfrm>
          <a:off x="0" y="2824955"/>
          <a:ext cx="6797675" cy="0"/>
        </a:xfrm>
        <a:prstGeom prst="line">
          <a:avLst/>
        </a:prstGeom>
        <a:solidFill>
          <a:schemeClr val="accent2">
            <a:hueOff val="-925638"/>
            <a:satOff val="5464"/>
            <a:lumOff val="-11294"/>
            <a:alphaOff val="0"/>
          </a:schemeClr>
        </a:solidFill>
        <a:ln w="15875" cap="flat" cmpd="sng" algn="ctr">
          <a:solidFill>
            <a:schemeClr val="accent2">
              <a:hueOff val="-925638"/>
              <a:satOff val="5464"/>
              <a:lumOff val="-1129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62E63D5-2C7D-4976-B9A3-1464C94141A3}">
      <dsp:nvSpPr>
        <dsp:cNvPr id="0" name=""/>
        <dsp:cNvSpPr/>
      </dsp:nvSpPr>
      <dsp:spPr>
        <a:xfrm>
          <a:off x="0" y="2824956"/>
          <a:ext cx="6797675" cy="9407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dirty="0">
              <a:latin typeface="+mj-lt"/>
            </a:rPr>
            <a:t>Do we consider opening up an incident command post? If so, who is in it, and what roles/responsibilities do they have?</a:t>
          </a:r>
        </a:p>
      </dsp:txBody>
      <dsp:txXfrm>
        <a:off x="0" y="2824956"/>
        <a:ext cx="6797675" cy="940732"/>
      </dsp:txXfrm>
    </dsp:sp>
    <dsp:sp modelId="{AD352B77-4996-4DCA-8356-BA65F62F2D10}">
      <dsp:nvSpPr>
        <dsp:cNvPr id="0" name=""/>
        <dsp:cNvSpPr/>
      </dsp:nvSpPr>
      <dsp:spPr>
        <a:xfrm>
          <a:off x="0" y="3765688"/>
          <a:ext cx="6797675" cy="0"/>
        </a:xfrm>
        <a:prstGeom prst="line">
          <a:avLst/>
        </a:prstGeom>
        <a:solidFill>
          <a:schemeClr val="accent2">
            <a:hueOff val="-1234184"/>
            <a:satOff val="7286"/>
            <a:lumOff val="-15058"/>
            <a:alphaOff val="0"/>
          </a:schemeClr>
        </a:solidFill>
        <a:ln w="15875" cap="flat" cmpd="sng" algn="ctr">
          <a:solidFill>
            <a:schemeClr val="accent2">
              <a:hueOff val="-1234184"/>
              <a:satOff val="7286"/>
              <a:lumOff val="-1505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1379300-6DD7-4EF6-8B05-92EB856F13E5}">
      <dsp:nvSpPr>
        <dsp:cNvPr id="0" name=""/>
        <dsp:cNvSpPr/>
      </dsp:nvSpPr>
      <dsp:spPr>
        <a:xfrm>
          <a:off x="0" y="3765688"/>
          <a:ext cx="6797675" cy="9407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dirty="0">
              <a:latin typeface="+mj-lt"/>
            </a:rPr>
            <a:t>Who is communicating with police and first responders? How is that communication taking place?</a:t>
          </a:r>
        </a:p>
      </dsp:txBody>
      <dsp:txXfrm>
        <a:off x="0" y="3765688"/>
        <a:ext cx="6797675" cy="940732"/>
      </dsp:txXfrm>
    </dsp:sp>
    <dsp:sp modelId="{AC4DE68F-64A2-4F26-8069-4BD60614034A}">
      <dsp:nvSpPr>
        <dsp:cNvPr id="0" name=""/>
        <dsp:cNvSpPr/>
      </dsp:nvSpPr>
      <dsp:spPr>
        <a:xfrm>
          <a:off x="0" y="4706420"/>
          <a:ext cx="6797675" cy="0"/>
        </a:xfrm>
        <a:prstGeom prst="line">
          <a:avLst/>
        </a:prstGeom>
        <a:solidFill>
          <a:schemeClr val="accent2">
            <a:hueOff val="-1542730"/>
            <a:satOff val="9107"/>
            <a:lumOff val="-18823"/>
            <a:alphaOff val="0"/>
          </a:schemeClr>
        </a:solidFill>
        <a:ln w="15875" cap="flat" cmpd="sng" algn="ctr">
          <a:solidFill>
            <a:schemeClr val="accent2">
              <a:hueOff val="-1542730"/>
              <a:satOff val="9107"/>
              <a:lumOff val="-1882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892EB85-A32B-42A5-B0F5-9B824D4A5823}">
      <dsp:nvSpPr>
        <dsp:cNvPr id="0" name=""/>
        <dsp:cNvSpPr/>
      </dsp:nvSpPr>
      <dsp:spPr>
        <a:xfrm>
          <a:off x="0" y="4706420"/>
          <a:ext cx="6797675" cy="9407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dirty="0">
              <a:latin typeface="+mj-lt"/>
            </a:rPr>
            <a:t>Is there a concern about parents coming to the school to pick up their kids? If so, how do we plan/prepare for that?</a:t>
          </a:r>
        </a:p>
      </dsp:txBody>
      <dsp:txXfrm>
        <a:off x="0" y="4706420"/>
        <a:ext cx="6797675" cy="94073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9C1EE9-B23E-44F5-808F-CD699F24790E}">
      <dsp:nvSpPr>
        <dsp:cNvPr id="0" name=""/>
        <dsp:cNvSpPr/>
      </dsp:nvSpPr>
      <dsp:spPr>
        <a:xfrm>
          <a:off x="0" y="689"/>
          <a:ext cx="6797675"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37496B3-E23D-4516-98A7-420C6F647CA9}">
      <dsp:nvSpPr>
        <dsp:cNvPr id="0" name=""/>
        <dsp:cNvSpPr/>
      </dsp:nvSpPr>
      <dsp:spPr>
        <a:xfrm>
          <a:off x="0" y="689"/>
          <a:ext cx="6797675" cy="11297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latin typeface="+mj-lt"/>
            </a:rPr>
            <a:t>How do we manage the parents arriving at the school to pick up their children?</a:t>
          </a:r>
        </a:p>
      </dsp:txBody>
      <dsp:txXfrm>
        <a:off x="0" y="689"/>
        <a:ext cx="6797675" cy="1129706"/>
      </dsp:txXfrm>
    </dsp:sp>
    <dsp:sp modelId="{5C8128CF-3713-4BDB-9B49-DD92378BA14B}">
      <dsp:nvSpPr>
        <dsp:cNvPr id="0" name=""/>
        <dsp:cNvSpPr/>
      </dsp:nvSpPr>
      <dsp:spPr>
        <a:xfrm>
          <a:off x="0" y="1130396"/>
          <a:ext cx="6797675" cy="0"/>
        </a:xfrm>
        <a:prstGeom prst="line">
          <a:avLst/>
        </a:prstGeom>
        <a:solidFill>
          <a:schemeClr val="accent2">
            <a:hueOff val="-385683"/>
            <a:satOff val="2277"/>
            <a:lumOff val="-4706"/>
            <a:alphaOff val="0"/>
          </a:schemeClr>
        </a:solidFill>
        <a:ln w="15875" cap="flat" cmpd="sng" algn="ctr">
          <a:solidFill>
            <a:schemeClr val="accent2">
              <a:hueOff val="-385683"/>
              <a:satOff val="2277"/>
              <a:lumOff val="-470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67CBC1F-B468-480D-882E-46F2AFA7B62A}">
      <dsp:nvSpPr>
        <dsp:cNvPr id="0" name=""/>
        <dsp:cNvSpPr/>
      </dsp:nvSpPr>
      <dsp:spPr>
        <a:xfrm>
          <a:off x="0" y="1130396"/>
          <a:ext cx="6797675" cy="11297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latin typeface="+mj-lt"/>
            </a:rPr>
            <a:t>Have you thought about establishing a unified command? If so, who would be included in that command? </a:t>
          </a:r>
        </a:p>
      </dsp:txBody>
      <dsp:txXfrm>
        <a:off x="0" y="1130396"/>
        <a:ext cx="6797675" cy="1129706"/>
      </dsp:txXfrm>
    </dsp:sp>
    <dsp:sp modelId="{7D57F0FA-0296-40DD-B596-7E25E6D97555}">
      <dsp:nvSpPr>
        <dsp:cNvPr id="0" name=""/>
        <dsp:cNvSpPr/>
      </dsp:nvSpPr>
      <dsp:spPr>
        <a:xfrm>
          <a:off x="0" y="2260102"/>
          <a:ext cx="6797675" cy="0"/>
        </a:xfrm>
        <a:prstGeom prst="line">
          <a:avLst/>
        </a:prstGeom>
        <a:solidFill>
          <a:schemeClr val="accent2">
            <a:hueOff val="-771365"/>
            <a:satOff val="4554"/>
            <a:lumOff val="-9411"/>
            <a:alphaOff val="0"/>
          </a:schemeClr>
        </a:solidFill>
        <a:ln w="15875" cap="flat" cmpd="sng" algn="ctr">
          <a:solidFill>
            <a:schemeClr val="accent2">
              <a:hueOff val="-771365"/>
              <a:satOff val="4554"/>
              <a:lumOff val="-941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A3FF13D-46B8-4912-8EBC-0BE11F29613E}">
      <dsp:nvSpPr>
        <dsp:cNvPr id="0" name=""/>
        <dsp:cNvSpPr/>
      </dsp:nvSpPr>
      <dsp:spPr>
        <a:xfrm>
          <a:off x="0" y="2260102"/>
          <a:ext cx="6797675" cy="11297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latin typeface="+mj-lt"/>
            </a:rPr>
            <a:t>What planning have you done to ensure your teachers, faculty, staff, and students are prepared to deal with a potential incident like this? </a:t>
          </a:r>
        </a:p>
      </dsp:txBody>
      <dsp:txXfrm>
        <a:off x="0" y="2260102"/>
        <a:ext cx="6797675" cy="1129706"/>
      </dsp:txXfrm>
    </dsp:sp>
    <dsp:sp modelId="{E408D6A7-5EC7-432B-ACDA-2A6571830318}">
      <dsp:nvSpPr>
        <dsp:cNvPr id="0" name=""/>
        <dsp:cNvSpPr/>
      </dsp:nvSpPr>
      <dsp:spPr>
        <a:xfrm>
          <a:off x="0" y="3389809"/>
          <a:ext cx="6797675" cy="0"/>
        </a:xfrm>
        <a:prstGeom prst="line">
          <a:avLst/>
        </a:prstGeom>
        <a:solidFill>
          <a:schemeClr val="accent2">
            <a:hueOff val="-1157048"/>
            <a:satOff val="6830"/>
            <a:lumOff val="-14117"/>
            <a:alphaOff val="0"/>
          </a:schemeClr>
        </a:solidFill>
        <a:ln w="15875" cap="flat" cmpd="sng" algn="ctr">
          <a:solidFill>
            <a:schemeClr val="accent2">
              <a:hueOff val="-1157048"/>
              <a:satOff val="6830"/>
              <a:lumOff val="-1411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9F4081D-EFBD-4E34-9416-A64DFFED6125}">
      <dsp:nvSpPr>
        <dsp:cNvPr id="0" name=""/>
        <dsp:cNvSpPr/>
      </dsp:nvSpPr>
      <dsp:spPr>
        <a:xfrm>
          <a:off x="0" y="3389809"/>
          <a:ext cx="6797675" cy="11297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latin typeface="+mj-lt"/>
            </a:rPr>
            <a:t>Do you feel your communications plan would be effective?</a:t>
          </a:r>
        </a:p>
      </dsp:txBody>
      <dsp:txXfrm>
        <a:off x="0" y="3389809"/>
        <a:ext cx="6797675" cy="1129706"/>
      </dsp:txXfrm>
    </dsp:sp>
    <dsp:sp modelId="{785A78A8-F0F5-47F2-81AA-B042EF606E4E}">
      <dsp:nvSpPr>
        <dsp:cNvPr id="0" name=""/>
        <dsp:cNvSpPr/>
      </dsp:nvSpPr>
      <dsp:spPr>
        <a:xfrm>
          <a:off x="0" y="4519515"/>
          <a:ext cx="6797675" cy="0"/>
        </a:xfrm>
        <a:prstGeom prst="line">
          <a:avLst/>
        </a:prstGeom>
        <a:solidFill>
          <a:schemeClr val="accent2">
            <a:hueOff val="-1542730"/>
            <a:satOff val="9107"/>
            <a:lumOff val="-18823"/>
            <a:alphaOff val="0"/>
          </a:schemeClr>
        </a:solidFill>
        <a:ln w="15875" cap="flat" cmpd="sng" algn="ctr">
          <a:solidFill>
            <a:schemeClr val="accent2">
              <a:hueOff val="-1542730"/>
              <a:satOff val="9107"/>
              <a:lumOff val="-1882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EA42794-0C73-49A0-BEA0-E7A50FCA8AC3}">
      <dsp:nvSpPr>
        <dsp:cNvPr id="0" name=""/>
        <dsp:cNvSpPr/>
      </dsp:nvSpPr>
      <dsp:spPr>
        <a:xfrm>
          <a:off x="0" y="4519515"/>
          <a:ext cx="6797675" cy="11297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latin typeface="+mj-lt"/>
            </a:rPr>
            <a:t>Do you feel your school community is prepared to respond during an incident like this? </a:t>
          </a:r>
        </a:p>
      </dsp:txBody>
      <dsp:txXfrm>
        <a:off x="0" y="4519515"/>
        <a:ext cx="6797675" cy="112970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F6EAE2-29F5-48D8-8E54-1D05D82045F9}">
      <dsp:nvSpPr>
        <dsp:cNvPr id="0" name=""/>
        <dsp:cNvSpPr/>
      </dsp:nvSpPr>
      <dsp:spPr>
        <a:xfrm>
          <a:off x="0" y="1688"/>
          <a:ext cx="6797675"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DD1A8A8-319B-47D0-82CC-E22134D26118}">
      <dsp:nvSpPr>
        <dsp:cNvPr id="0" name=""/>
        <dsp:cNvSpPr/>
      </dsp:nvSpPr>
      <dsp:spPr>
        <a:xfrm>
          <a:off x="0" y="1688"/>
          <a:ext cx="6797675" cy="10081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latin typeface="+mj-lt"/>
            </a:rPr>
            <a:t>How does this event impact the rest of the school day? How will it impact the next several days?</a:t>
          </a:r>
        </a:p>
      </dsp:txBody>
      <dsp:txXfrm>
        <a:off x="0" y="1688"/>
        <a:ext cx="6797675" cy="1008175"/>
      </dsp:txXfrm>
    </dsp:sp>
    <dsp:sp modelId="{57CD1AC1-3CC3-4137-A05F-35F4C291CD00}">
      <dsp:nvSpPr>
        <dsp:cNvPr id="0" name=""/>
        <dsp:cNvSpPr/>
      </dsp:nvSpPr>
      <dsp:spPr>
        <a:xfrm>
          <a:off x="0" y="1009864"/>
          <a:ext cx="6797675" cy="0"/>
        </a:xfrm>
        <a:prstGeom prst="line">
          <a:avLst/>
        </a:prstGeom>
        <a:solidFill>
          <a:schemeClr val="accent2">
            <a:hueOff val="-257122"/>
            <a:satOff val="1518"/>
            <a:lumOff val="-3137"/>
            <a:alphaOff val="0"/>
          </a:schemeClr>
        </a:solidFill>
        <a:ln w="15875" cap="flat" cmpd="sng" algn="ctr">
          <a:solidFill>
            <a:schemeClr val="accent2">
              <a:hueOff val="-257122"/>
              <a:satOff val="1518"/>
              <a:lumOff val="-313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822E6EC-3E44-4492-B7BF-3C37300CB566}">
      <dsp:nvSpPr>
        <dsp:cNvPr id="0" name=""/>
        <dsp:cNvSpPr/>
      </dsp:nvSpPr>
      <dsp:spPr>
        <a:xfrm>
          <a:off x="0" y="1009864"/>
          <a:ext cx="6797675" cy="9116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latin typeface="+mj-lt"/>
            </a:rPr>
            <a:t>What actions will you take to communicate with students, faculty, and staff? Do you consider an immediate debrief with faculty and staff? </a:t>
          </a:r>
        </a:p>
      </dsp:txBody>
      <dsp:txXfrm>
        <a:off x="0" y="1009864"/>
        <a:ext cx="6797675" cy="911612"/>
      </dsp:txXfrm>
    </dsp:sp>
    <dsp:sp modelId="{B994759E-3DD3-4C95-8958-06C4299F567E}">
      <dsp:nvSpPr>
        <dsp:cNvPr id="0" name=""/>
        <dsp:cNvSpPr/>
      </dsp:nvSpPr>
      <dsp:spPr>
        <a:xfrm>
          <a:off x="0" y="1921476"/>
          <a:ext cx="6797675" cy="0"/>
        </a:xfrm>
        <a:prstGeom prst="line">
          <a:avLst/>
        </a:prstGeom>
        <a:solidFill>
          <a:schemeClr val="accent2">
            <a:hueOff val="-514243"/>
            <a:satOff val="3036"/>
            <a:lumOff val="-6274"/>
            <a:alphaOff val="0"/>
          </a:schemeClr>
        </a:solidFill>
        <a:ln w="15875" cap="flat" cmpd="sng" algn="ctr">
          <a:solidFill>
            <a:schemeClr val="accent2">
              <a:hueOff val="-514243"/>
              <a:satOff val="3036"/>
              <a:lumOff val="-627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050ED08-5186-471E-9464-29135894FB4E}">
      <dsp:nvSpPr>
        <dsp:cNvPr id="0" name=""/>
        <dsp:cNvSpPr/>
      </dsp:nvSpPr>
      <dsp:spPr>
        <a:xfrm>
          <a:off x="0" y="1921476"/>
          <a:ext cx="6797675" cy="7640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latin typeface="+mj-lt"/>
            </a:rPr>
            <a:t>What steps will you take in the coming days and weeks to address the trauma experienced by students, faculty, and staff?</a:t>
          </a:r>
        </a:p>
      </dsp:txBody>
      <dsp:txXfrm>
        <a:off x="0" y="1921476"/>
        <a:ext cx="6797675" cy="764005"/>
      </dsp:txXfrm>
    </dsp:sp>
    <dsp:sp modelId="{E2A0F98E-8B16-45C3-B673-C29B34D38F39}">
      <dsp:nvSpPr>
        <dsp:cNvPr id="0" name=""/>
        <dsp:cNvSpPr/>
      </dsp:nvSpPr>
      <dsp:spPr>
        <a:xfrm>
          <a:off x="0" y="2685481"/>
          <a:ext cx="6797675" cy="0"/>
        </a:xfrm>
        <a:prstGeom prst="line">
          <a:avLst/>
        </a:prstGeom>
        <a:solidFill>
          <a:schemeClr val="accent2">
            <a:hueOff val="-771365"/>
            <a:satOff val="4554"/>
            <a:lumOff val="-9411"/>
            <a:alphaOff val="0"/>
          </a:schemeClr>
        </a:solidFill>
        <a:ln w="15875" cap="flat" cmpd="sng" algn="ctr">
          <a:solidFill>
            <a:schemeClr val="accent2">
              <a:hueOff val="-771365"/>
              <a:satOff val="4554"/>
              <a:lumOff val="-941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9785BD1-8FF1-4892-A380-99404BEE2693}">
      <dsp:nvSpPr>
        <dsp:cNvPr id="0" name=""/>
        <dsp:cNvSpPr/>
      </dsp:nvSpPr>
      <dsp:spPr>
        <a:xfrm>
          <a:off x="0" y="2685481"/>
          <a:ext cx="6797675" cy="740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latin typeface="+mj-lt"/>
            </a:rPr>
            <a:t>Does this event impact how you will dismiss students for the day?</a:t>
          </a:r>
        </a:p>
      </dsp:txBody>
      <dsp:txXfrm>
        <a:off x="0" y="2685481"/>
        <a:ext cx="6797675" cy="740625"/>
      </dsp:txXfrm>
    </dsp:sp>
    <dsp:sp modelId="{CD241576-EC2C-475B-9772-1CB133FD3587}">
      <dsp:nvSpPr>
        <dsp:cNvPr id="0" name=""/>
        <dsp:cNvSpPr/>
      </dsp:nvSpPr>
      <dsp:spPr>
        <a:xfrm>
          <a:off x="0" y="3426107"/>
          <a:ext cx="6797675" cy="0"/>
        </a:xfrm>
        <a:prstGeom prst="line">
          <a:avLst/>
        </a:prstGeom>
        <a:solidFill>
          <a:schemeClr val="accent2">
            <a:hueOff val="-1028487"/>
            <a:satOff val="6071"/>
            <a:lumOff val="-12549"/>
            <a:alphaOff val="0"/>
          </a:schemeClr>
        </a:solidFill>
        <a:ln w="15875" cap="flat" cmpd="sng" algn="ctr">
          <a:solidFill>
            <a:schemeClr val="accent2">
              <a:hueOff val="-1028487"/>
              <a:satOff val="6071"/>
              <a:lumOff val="-1254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46D8D08-5857-44DF-8070-603241C05146}">
      <dsp:nvSpPr>
        <dsp:cNvPr id="0" name=""/>
        <dsp:cNvSpPr/>
      </dsp:nvSpPr>
      <dsp:spPr>
        <a:xfrm>
          <a:off x="0" y="3426107"/>
          <a:ext cx="6797675" cy="10081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latin typeface="+mj-lt"/>
            </a:rPr>
            <a:t>What, if any, communication would you make to parents prior to releasing students for the day? If you make a statement, who makes it, and how is it distributed?</a:t>
          </a:r>
        </a:p>
      </dsp:txBody>
      <dsp:txXfrm>
        <a:off x="0" y="3426107"/>
        <a:ext cx="6797675" cy="1008175"/>
      </dsp:txXfrm>
    </dsp:sp>
    <dsp:sp modelId="{0DD21217-4AF6-401D-BCD6-884822F18558}">
      <dsp:nvSpPr>
        <dsp:cNvPr id="0" name=""/>
        <dsp:cNvSpPr/>
      </dsp:nvSpPr>
      <dsp:spPr>
        <a:xfrm>
          <a:off x="0" y="4434282"/>
          <a:ext cx="6797675" cy="0"/>
        </a:xfrm>
        <a:prstGeom prst="line">
          <a:avLst/>
        </a:prstGeom>
        <a:solidFill>
          <a:schemeClr val="accent2">
            <a:hueOff val="-1285609"/>
            <a:satOff val="7589"/>
            <a:lumOff val="-15686"/>
            <a:alphaOff val="0"/>
          </a:schemeClr>
        </a:solidFill>
        <a:ln w="15875" cap="flat" cmpd="sng" algn="ctr">
          <a:solidFill>
            <a:schemeClr val="accent2">
              <a:hueOff val="-1285609"/>
              <a:satOff val="7589"/>
              <a:lumOff val="-1568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D1FFBD6-29FB-4E32-9C0C-7FC0BFF169D2}">
      <dsp:nvSpPr>
        <dsp:cNvPr id="0" name=""/>
        <dsp:cNvSpPr/>
      </dsp:nvSpPr>
      <dsp:spPr>
        <a:xfrm>
          <a:off x="0" y="4434282"/>
          <a:ext cx="6797675" cy="10081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latin typeface="+mj-lt"/>
            </a:rPr>
            <a:t>Do you consider a quick de-brief with all staff to ensure they are okay prior to releasing them for the day? If so, who does it and how? If not, will you do one, and when?</a:t>
          </a:r>
        </a:p>
      </dsp:txBody>
      <dsp:txXfrm>
        <a:off x="0" y="4434282"/>
        <a:ext cx="6797675" cy="1008175"/>
      </dsp:txXfrm>
    </dsp:sp>
    <dsp:sp modelId="{EF98093B-CCAC-419B-93DB-6CE13E24C372}">
      <dsp:nvSpPr>
        <dsp:cNvPr id="0" name=""/>
        <dsp:cNvSpPr/>
      </dsp:nvSpPr>
      <dsp:spPr>
        <a:xfrm>
          <a:off x="0" y="5442457"/>
          <a:ext cx="6797675" cy="0"/>
        </a:xfrm>
        <a:prstGeom prst="line">
          <a:avLst/>
        </a:prstGeom>
        <a:solidFill>
          <a:schemeClr val="accent2">
            <a:hueOff val="-1542730"/>
            <a:satOff val="9107"/>
            <a:lumOff val="-18823"/>
            <a:alphaOff val="0"/>
          </a:schemeClr>
        </a:solidFill>
        <a:ln w="15875" cap="flat" cmpd="sng" algn="ctr">
          <a:solidFill>
            <a:schemeClr val="accent2">
              <a:hueOff val="-1542730"/>
              <a:satOff val="9107"/>
              <a:lumOff val="-1882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F1C0835-C0E6-4B6C-B38D-F83FE61C070C}">
      <dsp:nvSpPr>
        <dsp:cNvPr id="0" name=""/>
        <dsp:cNvSpPr/>
      </dsp:nvSpPr>
      <dsp:spPr>
        <a:xfrm>
          <a:off x="0" y="5442457"/>
          <a:ext cx="6797675" cy="10081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latin typeface="+mj-lt"/>
            </a:rPr>
            <a:t>Have you considered the Vermont School Safety Center resources in planning for an event like this?  </a:t>
          </a:r>
        </a:p>
      </dsp:txBody>
      <dsp:txXfrm>
        <a:off x="0" y="5442457"/>
        <a:ext cx="6797675" cy="100817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B8D13B-76B9-42AC-B316-170EC3F5338E}">
      <dsp:nvSpPr>
        <dsp:cNvPr id="0" name=""/>
        <dsp:cNvSpPr/>
      </dsp:nvSpPr>
      <dsp:spPr>
        <a:xfrm>
          <a:off x="0" y="689"/>
          <a:ext cx="6797675"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AF4908B-51B6-4461-9BEC-94609DDDDE88}">
      <dsp:nvSpPr>
        <dsp:cNvPr id="0" name=""/>
        <dsp:cNvSpPr/>
      </dsp:nvSpPr>
      <dsp:spPr>
        <a:xfrm>
          <a:off x="0" y="689"/>
          <a:ext cx="6797675" cy="8069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latin typeface="+mj-lt"/>
            </a:rPr>
            <a:t>Name a few identified strengths in your response to this incident.</a:t>
          </a:r>
        </a:p>
      </dsp:txBody>
      <dsp:txXfrm>
        <a:off x="0" y="689"/>
        <a:ext cx="6797675" cy="806933"/>
      </dsp:txXfrm>
    </dsp:sp>
    <dsp:sp modelId="{63614F74-E3C9-46A4-B6F1-063FACAFE6F7}">
      <dsp:nvSpPr>
        <dsp:cNvPr id="0" name=""/>
        <dsp:cNvSpPr/>
      </dsp:nvSpPr>
      <dsp:spPr>
        <a:xfrm>
          <a:off x="0" y="807622"/>
          <a:ext cx="6797675" cy="0"/>
        </a:xfrm>
        <a:prstGeom prst="line">
          <a:avLst/>
        </a:prstGeom>
        <a:solidFill>
          <a:schemeClr val="accent2">
            <a:hueOff val="-257122"/>
            <a:satOff val="1518"/>
            <a:lumOff val="-3137"/>
            <a:alphaOff val="0"/>
          </a:schemeClr>
        </a:solidFill>
        <a:ln w="15875" cap="flat" cmpd="sng" algn="ctr">
          <a:solidFill>
            <a:schemeClr val="accent2">
              <a:hueOff val="-257122"/>
              <a:satOff val="1518"/>
              <a:lumOff val="-313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231CD29-5277-4111-88AC-EB72BAD60863}">
      <dsp:nvSpPr>
        <dsp:cNvPr id="0" name=""/>
        <dsp:cNvSpPr/>
      </dsp:nvSpPr>
      <dsp:spPr>
        <a:xfrm>
          <a:off x="0" y="807622"/>
          <a:ext cx="6797675" cy="8069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latin typeface="+mj-lt"/>
            </a:rPr>
            <a:t>Did you identify anything that’s not covered in your EOP?</a:t>
          </a:r>
        </a:p>
      </dsp:txBody>
      <dsp:txXfrm>
        <a:off x="0" y="807622"/>
        <a:ext cx="6797675" cy="806933"/>
      </dsp:txXfrm>
    </dsp:sp>
    <dsp:sp modelId="{8AB5127C-AF29-4A51-8E86-A4857E5B9825}">
      <dsp:nvSpPr>
        <dsp:cNvPr id="0" name=""/>
        <dsp:cNvSpPr/>
      </dsp:nvSpPr>
      <dsp:spPr>
        <a:xfrm>
          <a:off x="0" y="1614556"/>
          <a:ext cx="6797675" cy="0"/>
        </a:xfrm>
        <a:prstGeom prst="line">
          <a:avLst/>
        </a:prstGeom>
        <a:solidFill>
          <a:schemeClr val="accent2">
            <a:hueOff val="-514243"/>
            <a:satOff val="3036"/>
            <a:lumOff val="-6274"/>
            <a:alphaOff val="0"/>
          </a:schemeClr>
        </a:solidFill>
        <a:ln w="15875" cap="flat" cmpd="sng" algn="ctr">
          <a:solidFill>
            <a:schemeClr val="accent2">
              <a:hueOff val="-514243"/>
              <a:satOff val="3036"/>
              <a:lumOff val="-627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C9285C2-8443-417D-B733-BA36A47BBBB4}">
      <dsp:nvSpPr>
        <dsp:cNvPr id="0" name=""/>
        <dsp:cNvSpPr/>
      </dsp:nvSpPr>
      <dsp:spPr>
        <a:xfrm>
          <a:off x="0" y="1614556"/>
          <a:ext cx="6797675" cy="8069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latin typeface="+mj-lt"/>
            </a:rPr>
            <a:t>Were any equipment needs identified?</a:t>
          </a:r>
        </a:p>
      </dsp:txBody>
      <dsp:txXfrm>
        <a:off x="0" y="1614556"/>
        <a:ext cx="6797675" cy="806933"/>
      </dsp:txXfrm>
    </dsp:sp>
    <dsp:sp modelId="{2803EB87-3B88-4250-A964-E13D77C3903B}">
      <dsp:nvSpPr>
        <dsp:cNvPr id="0" name=""/>
        <dsp:cNvSpPr/>
      </dsp:nvSpPr>
      <dsp:spPr>
        <a:xfrm>
          <a:off x="0" y="2421489"/>
          <a:ext cx="6797675" cy="0"/>
        </a:xfrm>
        <a:prstGeom prst="line">
          <a:avLst/>
        </a:prstGeom>
        <a:solidFill>
          <a:schemeClr val="accent2">
            <a:hueOff val="-771365"/>
            <a:satOff val="4554"/>
            <a:lumOff val="-9411"/>
            <a:alphaOff val="0"/>
          </a:schemeClr>
        </a:solidFill>
        <a:ln w="15875" cap="flat" cmpd="sng" algn="ctr">
          <a:solidFill>
            <a:schemeClr val="accent2">
              <a:hueOff val="-771365"/>
              <a:satOff val="4554"/>
              <a:lumOff val="-941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ADB456E-0598-49E2-89A1-1A407936FE93}">
      <dsp:nvSpPr>
        <dsp:cNvPr id="0" name=""/>
        <dsp:cNvSpPr/>
      </dsp:nvSpPr>
      <dsp:spPr>
        <a:xfrm>
          <a:off x="0" y="2421489"/>
          <a:ext cx="6797675" cy="8069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latin typeface="+mj-lt"/>
            </a:rPr>
            <a:t>What do you know now that you didn’t know prior to this exercise?</a:t>
          </a:r>
        </a:p>
      </dsp:txBody>
      <dsp:txXfrm>
        <a:off x="0" y="2421489"/>
        <a:ext cx="6797675" cy="806933"/>
      </dsp:txXfrm>
    </dsp:sp>
    <dsp:sp modelId="{B6D53B95-AD24-4DD0-AF6B-193B502F9505}">
      <dsp:nvSpPr>
        <dsp:cNvPr id="0" name=""/>
        <dsp:cNvSpPr/>
      </dsp:nvSpPr>
      <dsp:spPr>
        <a:xfrm>
          <a:off x="0" y="3228422"/>
          <a:ext cx="6797675" cy="0"/>
        </a:xfrm>
        <a:prstGeom prst="line">
          <a:avLst/>
        </a:prstGeom>
        <a:solidFill>
          <a:schemeClr val="accent2">
            <a:hueOff val="-1028487"/>
            <a:satOff val="6071"/>
            <a:lumOff val="-12549"/>
            <a:alphaOff val="0"/>
          </a:schemeClr>
        </a:solidFill>
        <a:ln w="15875" cap="flat" cmpd="sng" algn="ctr">
          <a:solidFill>
            <a:schemeClr val="accent2">
              <a:hueOff val="-1028487"/>
              <a:satOff val="6071"/>
              <a:lumOff val="-1254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82D9DED-0898-4A42-9E5F-7564368039F5}">
      <dsp:nvSpPr>
        <dsp:cNvPr id="0" name=""/>
        <dsp:cNvSpPr/>
      </dsp:nvSpPr>
      <dsp:spPr>
        <a:xfrm>
          <a:off x="0" y="3228422"/>
          <a:ext cx="6797675" cy="8069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latin typeface="+mj-lt"/>
            </a:rPr>
            <a:t>What action steps should this group take now? Are there changes or improvements that you will make?</a:t>
          </a:r>
        </a:p>
      </dsp:txBody>
      <dsp:txXfrm>
        <a:off x="0" y="3228422"/>
        <a:ext cx="6797675" cy="806933"/>
      </dsp:txXfrm>
    </dsp:sp>
    <dsp:sp modelId="{4F015D5C-B405-4AE8-A12E-A9707F89E121}">
      <dsp:nvSpPr>
        <dsp:cNvPr id="0" name=""/>
        <dsp:cNvSpPr/>
      </dsp:nvSpPr>
      <dsp:spPr>
        <a:xfrm>
          <a:off x="0" y="4035355"/>
          <a:ext cx="6797675" cy="0"/>
        </a:xfrm>
        <a:prstGeom prst="line">
          <a:avLst/>
        </a:prstGeom>
        <a:solidFill>
          <a:schemeClr val="accent2">
            <a:hueOff val="-1285609"/>
            <a:satOff val="7589"/>
            <a:lumOff val="-15686"/>
            <a:alphaOff val="0"/>
          </a:schemeClr>
        </a:solidFill>
        <a:ln w="15875" cap="flat" cmpd="sng" algn="ctr">
          <a:solidFill>
            <a:schemeClr val="accent2">
              <a:hueOff val="-1285609"/>
              <a:satOff val="7589"/>
              <a:lumOff val="-1568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8FF6E63-D15D-4DDD-B1FC-F65D9C98EB6F}">
      <dsp:nvSpPr>
        <dsp:cNvPr id="0" name=""/>
        <dsp:cNvSpPr/>
      </dsp:nvSpPr>
      <dsp:spPr>
        <a:xfrm>
          <a:off x="0" y="4035355"/>
          <a:ext cx="6797675" cy="8069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latin typeface="+mj-lt"/>
            </a:rPr>
            <a:t>What are the major lessons learned from today’s discussion?</a:t>
          </a:r>
        </a:p>
      </dsp:txBody>
      <dsp:txXfrm>
        <a:off x="0" y="4035355"/>
        <a:ext cx="6797675" cy="806933"/>
      </dsp:txXfrm>
    </dsp:sp>
    <dsp:sp modelId="{63C8085F-7ED8-4751-88AB-9E52D705C9A2}">
      <dsp:nvSpPr>
        <dsp:cNvPr id="0" name=""/>
        <dsp:cNvSpPr/>
      </dsp:nvSpPr>
      <dsp:spPr>
        <a:xfrm>
          <a:off x="0" y="4842289"/>
          <a:ext cx="6797675" cy="0"/>
        </a:xfrm>
        <a:prstGeom prst="line">
          <a:avLst/>
        </a:prstGeom>
        <a:solidFill>
          <a:schemeClr val="accent2">
            <a:hueOff val="-1542730"/>
            <a:satOff val="9107"/>
            <a:lumOff val="-18823"/>
            <a:alphaOff val="0"/>
          </a:schemeClr>
        </a:solidFill>
        <a:ln w="15875" cap="flat" cmpd="sng" algn="ctr">
          <a:solidFill>
            <a:schemeClr val="accent2">
              <a:hueOff val="-1542730"/>
              <a:satOff val="9107"/>
              <a:lumOff val="-1882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3ADB6AF-866B-4505-9B22-7FB570161409}">
      <dsp:nvSpPr>
        <dsp:cNvPr id="0" name=""/>
        <dsp:cNvSpPr/>
      </dsp:nvSpPr>
      <dsp:spPr>
        <a:xfrm>
          <a:off x="0" y="4842289"/>
          <a:ext cx="6797675" cy="8069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latin typeface="+mj-lt"/>
            </a:rPr>
            <a:t>What are the tentative next steps to continue the discussion and address any areas of concern?</a:t>
          </a:r>
        </a:p>
      </dsp:txBody>
      <dsp:txXfrm>
        <a:off x="0" y="4842289"/>
        <a:ext cx="6797675" cy="80693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12D5EC-63FE-4C1B-8E04-88970661C45E}" type="datetimeFigureOut">
              <a:rPr lang="en-US" smtClean="0"/>
              <a:t>8/10/2023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9A2A54-DDAE-4C05-BC8D-FE1EF07CCF1E}" type="slidenum">
              <a:rPr lang="en-US" smtClean="0"/>
              <a:t>‹#›</a:t>
            </a:fld>
            <a:endParaRPr lang="en-US" dirty="0"/>
          </a:p>
        </p:txBody>
      </p:sp>
    </p:spTree>
    <p:extLst>
      <p:ext uri="{BB962C8B-B14F-4D97-AF65-F5344CB8AC3E}">
        <p14:creationId xmlns:p14="http://schemas.microsoft.com/office/powerpoint/2010/main" val="41067080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440134-ADA7-0644-8A91-676C4CD59DF9}" type="slidenum">
              <a:rPr lang="en-US" smtClean="0"/>
              <a:t>13</a:t>
            </a:fld>
            <a:endParaRPr lang="en-US" dirty="0"/>
          </a:p>
        </p:txBody>
      </p:sp>
    </p:spTree>
    <p:extLst>
      <p:ext uri="{BB962C8B-B14F-4D97-AF65-F5344CB8AC3E}">
        <p14:creationId xmlns:p14="http://schemas.microsoft.com/office/powerpoint/2010/main" val="9270092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7" name="Rectangle 6"/>
          <p:cNvSpPr/>
          <p:nvPr/>
        </p:nvSpPr>
        <p:spPr>
          <a:xfrm>
            <a:off x="3175" y="5679136"/>
            <a:ext cx="12188825" cy="11788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5615128"/>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0051" y="265926"/>
            <a:ext cx="10058400" cy="3566160"/>
          </a:xfrm>
        </p:spPr>
        <p:txBody>
          <a:bodyPr anchor="b">
            <a:normAutofit/>
          </a:bodyPr>
          <a:lstStyle>
            <a:lvl1pPr algn="l">
              <a:lnSpc>
                <a:spcPct val="85000"/>
              </a:lnSpc>
              <a:defRPr sz="8000" spc="-50" baseline="0">
                <a:solidFill>
                  <a:srgbClr val="005A84"/>
                </a:solidFill>
              </a:defRPr>
            </a:lvl1pPr>
          </a:lstStyle>
          <a:p>
            <a:r>
              <a:rPr lang="en-US" dirty="0"/>
              <a:t>Click to edit Master title style</a:t>
            </a:r>
          </a:p>
        </p:txBody>
      </p:sp>
      <p:sp>
        <p:nvSpPr>
          <p:cNvPr id="3" name="Subtitle 2"/>
          <p:cNvSpPr>
            <a:spLocks noGrp="1"/>
          </p:cNvSpPr>
          <p:nvPr>
            <p:ph type="subTitle" idx="1"/>
          </p:nvPr>
        </p:nvSpPr>
        <p:spPr>
          <a:xfrm>
            <a:off x="1100051" y="4036281"/>
            <a:ext cx="10058400" cy="1143000"/>
          </a:xfrm>
        </p:spPr>
        <p:txBody>
          <a:bodyPr lIns="91440" rIns="91440">
            <a:normAutofit/>
          </a:bodyPr>
          <a:lstStyle>
            <a:lvl1pPr marL="0" indent="0" algn="l">
              <a:buNone/>
              <a:defRPr sz="2400" cap="all" spc="200" baseline="0">
                <a:solidFill>
                  <a:schemeClr val="accent3"/>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904288" y="6369979"/>
            <a:ext cx="1308195" cy="454932"/>
          </a:xfrm>
        </p:spPr>
        <p:txBody>
          <a:bodyPr/>
          <a:lstStyle/>
          <a:p>
            <a:fld id="{E8801FEA-74CB-4EFA-8C10-8D0B232C99B9}" type="slidenum">
              <a:rPr lang="en-US" smtClean="0"/>
              <a:t>‹#›</a:t>
            </a:fld>
            <a:endParaRPr lang="en-US" dirty="0"/>
          </a:p>
        </p:txBody>
      </p:sp>
      <p:cxnSp>
        <p:nvCxnSpPr>
          <p:cNvPr id="9" name="Straight Connector 8"/>
          <p:cNvCxnSpPr/>
          <p:nvPr/>
        </p:nvCxnSpPr>
        <p:spPr>
          <a:xfrm>
            <a:off x="1156667" y="3832086"/>
            <a:ext cx="9875520" cy="0"/>
          </a:xfrm>
          <a:prstGeom prst="line">
            <a:avLst/>
          </a:prstGeom>
          <a:ln/>
        </p:spPr>
        <p:style>
          <a:lnRef idx="1">
            <a:schemeClr val="accent1"/>
          </a:lnRef>
          <a:fillRef idx="0">
            <a:schemeClr val="accent1"/>
          </a:fillRef>
          <a:effectRef idx="0">
            <a:schemeClr val="accent1"/>
          </a:effectRef>
          <a:fontRef idx="minor">
            <a:schemeClr val="tx1"/>
          </a:fontRef>
        </p:style>
      </p:cxnSp>
      <p:sp>
        <p:nvSpPr>
          <p:cNvPr id="10" name="Content Placeholder 9"/>
          <p:cNvSpPr>
            <a:spLocks noGrp="1"/>
          </p:cNvSpPr>
          <p:nvPr>
            <p:ph sz="quarter" idx="13"/>
          </p:nvPr>
        </p:nvSpPr>
        <p:spPr>
          <a:xfrm>
            <a:off x="10645775" y="1222375"/>
            <a:ext cx="914400" cy="914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91017" y="5770685"/>
            <a:ext cx="4206819" cy="995765"/>
          </a:xfrm>
          <a:prstGeom prst="rect">
            <a:avLst/>
          </a:prstGeom>
        </p:spPr>
      </p:pic>
    </p:spTree>
    <p:extLst>
      <p:ext uri="{BB962C8B-B14F-4D97-AF65-F5344CB8AC3E}">
        <p14:creationId xmlns:p14="http://schemas.microsoft.com/office/powerpoint/2010/main" val="18260883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88EEC26-10B7-4E6A-BD9F-B3ADF03ADF70}" type="datetimeFigureOut">
              <a:rPr lang="en-US" smtClean="0"/>
              <a:t>8/10/2023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801FEA-74CB-4EFA-8C10-8D0B232C99B9}" type="slidenum">
              <a:rPr lang="en-US" smtClean="0"/>
              <a:t>‹#›</a:t>
            </a:fld>
            <a:endParaRPr lang="en-US" dirty="0"/>
          </a:p>
        </p:txBody>
      </p:sp>
      <p:cxnSp>
        <p:nvCxnSpPr>
          <p:cNvPr id="7" name="Straight Connector 6"/>
          <p:cNvCxnSpPr/>
          <p:nvPr userDrawn="1"/>
        </p:nvCxnSpPr>
        <p:spPr>
          <a:xfrm>
            <a:off x="1193532" y="1737845"/>
            <a:ext cx="9966960" cy="0"/>
          </a:xfrm>
          <a:prstGeom prst="line">
            <a:avLst/>
          </a:prstGeo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45030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88EEC26-10B7-4E6A-BD9F-B3ADF03ADF70}" type="datetimeFigureOut">
              <a:rPr lang="en-US" smtClean="0"/>
              <a:t>8/10/2023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801FEA-74CB-4EFA-8C10-8D0B232C99B9}" type="slidenum">
              <a:rPr lang="en-US" smtClean="0"/>
              <a:t>‹#›</a:t>
            </a:fld>
            <a:endParaRPr lang="en-US" dirty="0"/>
          </a:p>
        </p:txBody>
      </p:sp>
    </p:spTree>
    <p:extLst>
      <p:ext uri="{BB962C8B-B14F-4D97-AF65-F5344CB8AC3E}">
        <p14:creationId xmlns:p14="http://schemas.microsoft.com/office/powerpoint/2010/main" val="6248329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835428"/>
            <a:ext cx="10363200" cy="1470183"/>
          </a:xfrm>
        </p:spPr>
        <p:txBody>
          <a:bodyPr/>
          <a:lstStyle/>
          <a:p>
            <a:r>
              <a:rPr lang="en-US"/>
              <a:t>Click to edit Master title style</a:t>
            </a:r>
            <a:endParaRPr lang="en-US" dirty="0"/>
          </a:p>
        </p:txBody>
      </p:sp>
      <p:sp>
        <p:nvSpPr>
          <p:cNvPr id="3" name="Subtitle 2"/>
          <p:cNvSpPr>
            <a:spLocks noGrp="1"/>
          </p:cNvSpPr>
          <p:nvPr>
            <p:ph type="subTitle" idx="1"/>
          </p:nvPr>
        </p:nvSpPr>
        <p:spPr>
          <a:xfrm>
            <a:off x="1828800" y="3387241"/>
            <a:ext cx="8534400" cy="1753077"/>
          </a:xfrm>
        </p:spPr>
        <p:txBody>
          <a:bodyPr/>
          <a:lstStyle>
            <a:lvl1pPr marL="0" indent="0" algn="ctr">
              <a:buNone/>
              <a:defRPr/>
            </a:lvl1pPr>
            <a:lvl2pPr marL="411480" indent="0" algn="ctr">
              <a:buNone/>
              <a:defRPr/>
            </a:lvl2pPr>
            <a:lvl3pPr marL="822960" indent="0" algn="ctr">
              <a:buNone/>
              <a:defRPr/>
            </a:lvl3pPr>
            <a:lvl4pPr marL="1234440" indent="0" algn="ctr">
              <a:buNone/>
              <a:defRPr/>
            </a:lvl4pPr>
            <a:lvl5pPr marL="1645920" indent="0" algn="ctr">
              <a:buNone/>
              <a:defRPr/>
            </a:lvl5pPr>
            <a:lvl6pPr marL="2057400" indent="0" algn="ctr">
              <a:buNone/>
              <a:defRPr/>
            </a:lvl6pPr>
            <a:lvl7pPr marL="2468880" indent="0" algn="ctr">
              <a:buNone/>
              <a:defRPr/>
            </a:lvl7pPr>
            <a:lvl8pPr marL="2880360" indent="0" algn="ctr">
              <a:buNone/>
              <a:defRPr/>
            </a:lvl8pPr>
            <a:lvl9pPr marL="3291840" indent="0" algn="ctr">
              <a:buNone/>
              <a:defRPr/>
            </a:lvl9pPr>
          </a:lstStyle>
          <a:p>
            <a:r>
              <a:rPr lang="en-US"/>
              <a:t>Click to edit Master subtitle style</a:t>
            </a:r>
          </a:p>
        </p:txBody>
      </p:sp>
    </p:spTree>
    <p:extLst>
      <p:ext uri="{BB962C8B-B14F-4D97-AF65-F5344CB8AC3E}">
        <p14:creationId xmlns:p14="http://schemas.microsoft.com/office/powerpoint/2010/main" val="929982792"/>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88EEC26-10B7-4E6A-BD9F-B3ADF03ADF70}" type="datetimeFigureOut">
              <a:rPr lang="en-US" smtClean="0"/>
              <a:t>8/10/2023</a:t>
            </a:fld>
            <a:endParaRPr lang="en-US" dirty="0"/>
          </a:p>
        </p:txBody>
      </p:sp>
      <p:sp>
        <p:nvSpPr>
          <p:cNvPr id="6" name="Slide Number Placeholder 5"/>
          <p:cNvSpPr>
            <a:spLocks noGrp="1"/>
          </p:cNvSpPr>
          <p:nvPr>
            <p:ph type="sldNum" sz="quarter" idx="12"/>
          </p:nvPr>
        </p:nvSpPr>
        <p:spPr/>
        <p:txBody>
          <a:bodyPr/>
          <a:lstStyle/>
          <a:p>
            <a:fld id="{E8801FEA-74CB-4EFA-8C10-8D0B232C99B9}" type="slidenum">
              <a:rPr lang="en-US" smtClean="0"/>
              <a:t>‹#›</a:t>
            </a:fld>
            <a:endParaRPr lang="en-US" dirty="0"/>
          </a:p>
        </p:txBody>
      </p:sp>
      <p:cxnSp>
        <p:nvCxnSpPr>
          <p:cNvPr id="7" name="Straight Connector 6"/>
          <p:cNvCxnSpPr/>
          <p:nvPr userDrawn="1"/>
        </p:nvCxnSpPr>
        <p:spPr>
          <a:xfrm>
            <a:off x="1193532" y="1737845"/>
            <a:ext cx="9966960" cy="0"/>
          </a:xfrm>
          <a:prstGeom prst="line">
            <a:avLst/>
          </a:prstGeo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40823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accent3"/>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88EEC26-10B7-4E6A-BD9F-B3ADF03ADF70}" type="datetimeFigureOut">
              <a:rPr lang="en-US" smtClean="0"/>
              <a:t>8/10/2023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801FEA-74CB-4EFA-8C10-8D0B232C99B9}" type="slidenum">
              <a:rPr lang="en-US" smtClean="0"/>
              <a:t>‹#›</a:t>
            </a:fld>
            <a:endParaRPr lang="en-US" dirty="0"/>
          </a:p>
        </p:txBody>
      </p:sp>
      <p:cxnSp>
        <p:nvCxnSpPr>
          <p:cNvPr id="9" name="Straight Connector 8"/>
          <p:cNvCxnSpPr/>
          <p:nvPr/>
        </p:nvCxnSpPr>
        <p:spPr>
          <a:xfrm>
            <a:off x="1207658" y="4343400"/>
            <a:ext cx="9875520" cy="0"/>
          </a:xfrm>
          <a:prstGeom prst="line">
            <a:avLst/>
          </a:prstGeom>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75385" y="6431109"/>
            <a:ext cx="1700838" cy="402593"/>
          </a:xfrm>
          <a:prstGeom prst="rect">
            <a:avLst/>
          </a:prstGeom>
        </p:spPr>
      </p:pic>
    </p:spTree>
    <p:extLst>
      <p:ext uri="{BB962C8B-B14F-4D97-AF65-F5344CB8AC3E}">
        <p14:creationId xmlns:p14="http://schemas.microsoft.com/office/powerpoint/2010/main" val="32665191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88EEC26-10B7-4E6A-BD9F-B3ADF03ADF70}" type="datetimeFigureOut">
              <a:rPr lang="en-US" smtClean="0"/>
              <a:t>8/10/2023</a:t>
            </a:fld>
            <a:endParaRPr lang="en-US" dirty="0"/>
          </a:p>
        </p:txBody>
      </p:sp>
      <p:sp>
        <p:nvSpPr>
          <p:cNvPr id="7" name="Slide Number Placeholder 6"/>
          <p:cNvSpPr>
            <a:spLocks noGrp="1"/>
          </p:cNvSpPr>
          <p:nvPr>
            <p:ph type="sldNum" sz="quarter" idx="12"/>
          </p:nvPr>
        </p:nvSpPr>
        <p:spPr/>
        <p:txBody>
          <a:bodyPr/>
          <a:lstStyle/>
          <a:p>
            <a:fld id="{E8801FEA-74CB-4EFA-8C10-8D0B232C99B9}" type="slidenum">
              <a:rPr lang="en-US" smtClean="0"/>
              <a:t>‹#›</a:t>
            </a:fld>
            <a:endParaRPr lang="en-US" dirty="0"/>
          </a:p>
        </p:txBody>
      </p:sp>
      <p:cxnSp>
        <p:nvCxnSpPr>
          <p:cNvPr id="9" name="Straight Connector 8"/>
          <p:cNvCxnSpPr/>
          <p:nvPr userDrawn="1"/>
        </p:nvCxnSpPr>
        <p:spPr>
          <a:xfrm>
            <a:off x="1193532" y="1737845"/>
            <a:ext cx="9966960" cy="0"/>
          </a:xfrm>
          <a:prstGeom prst="line">
            <a:avLst/>
          </a:prstGeo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05254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88EEC26-10B7-4E6A-BD9F-B3ADF03ADF70}" type="datetimeFigureOut">
              <a:rPr lang="en-US" smtClean="0"/>
              <a:t>8/10/2023</a:t>
            </a:fld>
            <a:endParaRPr lang="en-US" dirty="0"/>
          </a:p>
        </p:txBody>
      </p:sp>
      <p:sp>
        <p:nvSpPr>
          <p:cNvPr id="9" name="Slide Number Placeholder 8"/>
          <p:cNvSpPr>
            <a:spLocks noGrp="1"/>
          </p:cNvSpPr>
          <p:nvPr>
            <p:ph type="sldNum" sz="quarter" idx="12"/>
          </p:nvPr>
        </p:nvSpPr>
        <p:spPr/>
        <p:txBody>
          <a:bodyPr/>
          <a:lstStyle/>
          <a:p>
            <a:fld id="{E8801FEA-74CB-4EFA-8C10-8D0B232C99B9}" type="slidenum">
              <a:rPr lang="en-US" smtClean="0"/>
              <a:t>‹#›</a:t>
            </a:fld>
            <a:endParaRPr lang="en-US" dirty="0"/>
          </a:p>
        </p:txBody>
      </p:sp>
      <p:cxnSp>
        <p:nvCxnSpPr>
          <p:cNvPr id="11" name="Straight Connector 10"/>
          <p:cNvCxnSpPr/>
          <p:nvPr userDrawn="1"/>
        </p:nvCxnSpPr>
        <p:spPr>
          <a:xfrm>
            <a:off x="1193532" y="1737845"/>
            <a:ext cx="9966960" cy="0"/>
          </a:xfrm>
          <a:prstGeom prst="line">
            <a:avLst/>
          </a:prstGeo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36170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88EEC26-10B7-4E6A-BD9F-B3ADF03ADF70}" type="datetimeFigureOut">
              <a:rPr lang="en-US" smtClean="0"/>
              <a:t>8/10/2023</a:t>
            </a:fld>
            <a:endParaRPr lang="en-US" dirty="0"/>
          </a:p>
        </p:txBody>
      </p:sp>
      <p:sp>
        <p:nvSpPr>
          <p:cNvPr id="5" name="Slide Number Placeholder 4"/>
          <p:cNvSpPr>
            <a:spLocks noGrp="1"/>
          </p:cNvSpPr>
          <p:nvPr>
            <p:ph type="sldNum" sz="quarter" idx="12"/>
          </p:nvPr>
        </p:nvSpPr>
        <p:spPr/>
        <p:txBody>
          <a:bodyPr/>
          <a:lstStyle/>
          <a:p>
            <a:fld id="{E8801FEA-74CB-4EFA-8C10-8D0B232C99B9}" type="slidenum">
              <a:rPr lang="en-US" smtClean="0"/>
              <a:t>‹#›</a:t>
            </a:fld>
            <a:endParaRPr lang="en-US" dirty="0"/>
          </a:p>
        </p:txBody>
      </p:sp>
      <p:cxnSp>
        <p:nvCxnSpPr>
          <p:cNvPr id="6" name="Straight Connector 5"/>
          <p:cNvCxnSpPr/>
          <p:nvPr userDrawn="1"/>
        </p:nvCxnSpPr>
        <p:spPr>
          <a:xfrm>
            <a:off x="1193532" y="1737845"/>
            <a:ext cx="9966960" cy="0"/>
          </a:xfrm>
          <a:prstGeom prst="line">
            <a:avLst/>
          </a:prstGeo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910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F88EEC26-10B7-4E6A-BD9F-B3ADF03ADF70}" type="datetimeFigureOut">
              <a:rPr lang="en-US" smtClean="0"/>
              <a:t>8/10/2023</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E8801FEA-74CB-4EFA-8C10-8D0B232C99B9}" type="slidenum">
              <a:rPr lang="en-US" smtClean="0"/>
              <a:t>‹#›</a:t>
            </a:fld>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75385" y="6431109"/>
            <a:ext cx="1700838" cy="402593"/>
          </a:xfrm>
          <a:prstGeom prst="rect">
            <a:avLst/>
          </a:prstGeom>
        </p:spPr>
      </p:pic>
    </p:spTree>
    <p:extLst>
      <p:ext uri="{BB962C8B-B14F-4D97-AF65-F5344CB8AC3E}">
        <p14:creationId xmlns:p14="http://schemas.microsoft.com/office/powerpoint/2010/main" val="42510858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F88EEC26-10B7-4E6A-BD9F-B3ADF03ADF70}" type="datetimeFigureOut">
              <a:rPr lang="en-US" smtClean="0"/>
              <a:t>8/10/2023</a:t>
            </a:fld>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E8801FEA-74CB-4EFA-8C10-8D0B232C99B9}" type="slidenum">
              <a:rPr lang="en-US" smtClean="0"/>
              <a:t>‹#›</a:t>
            </a:fld>
            <a:endParaRPr lang="en-US" dirty="0"/>
          </a:p>
        </p:txBody>
      </p:sp>
    </p:spTree>
    <p:extLst>
      <p:ext uri="{BB962C8B-B14F-4D97-AF65-F5344CB8AC3E}">
        <p14:creationId xmlns:p14="http://schemas.microsoft.com/office/powerpoint/2010/main" val="34372963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424281"/>
            <a:ext cx="12188825" cy="2433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360273"/>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20548"/>
            <a:ext cx="12191985" cy="4373719"/>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F88EEC26-10B7-4E6A-BD9F-B3ADF03ADF70}" type="datetimeFigureOut">
              <a:rPr lang="en-US" smtClean="0"/>
              <a:t>8/10/2023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8801FEA-74CB-4EFA-8C10-8D0B232C99B9}" type="slidenum">
              <a:rPr lang="en-US" smtClean="0"/>
              <a:t>‹#›</a:t>
            </a:fld>
            <a:endParaRPr lang="en-US" dirty="0"/>
          </a:p>
        </p:txBody>
      </p:sp>
    </p:spTree>
    <p:extLst>
      <p:ext uri="{BB962C8B-B14F-4D97-AF65-F5344CB8AC3E}">
        <p14:creationId xmlns:p14="http://schemas.microsoft.com/office/powerpoint/2010/main" val="14625989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E8801FEA-74CB-4EFA-8C10-8D0B232C99B9}" type="slidenum">
              <a:rPr lang="en-US" smtClean="0"/>
              <a:t>‹#›</a:t>
            </a:fld>
            <a:endParaRPr lang="en-US" dirty="0"/>
          </a:p>
        </p:txBody>
      </p:sp>
      <p:pic>
        <p:nvPicPr>
          <p:cNvPr id="11" name="Picture 10"/>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5275385" y="6431109"/>
            <a:ext cx="1700838" cy="402593"/>
          </a:xfrm>
          <a:prstGeom prst="rect">
            <a:avLst/>
          </a:prstGeom>
        </p:spPr>
      </p:pic>
    </p:spTree>
    <p:extLst>
      <p:ext uri="{BB962C8B-B14F-4D97-AF65-F5344CB8AC3E}">
        <p14:creationId xmlns:p14="http://schemas.microsoft.com/office/powerpoint/2010/main" val="237683603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914400" rtl="0" eaLnBrk="1" latinLnBrk="0" hangingPunct="1">
        <a:lnSpc>
          <a:spcPct val="85000"/>
        </a:lnSpc>
        <a:spcBef>
          <a:spcPct val="0"/>
        </a:spcBef>
        <a:buNone/>
        <a:defRPr sz="4800" kern="1200" spc="-50" baseline="0">
          <a:solidFill>
            <a:schemeClr val="tx1"/>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accent3"/>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accent3"/>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accent3"/>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accent3"/>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accent3"/>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hyperlink" Target="https://www.wallpaperflare.com/chair-with-desk-inside-room-classroom-school-education-learning-wallpaper-zzfbq" TargetMode="External"/><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png"/><Relationship Id="rId7" Type="http://schemas.openxmlformats.org/officeDocument/2006/relationships/diagramColors" Target="../diagrams/colors2.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mailto:Sunni.Eriksen@vermont.gov" TargetMode="External"/><Relationship Id="rId2" Type="http://schemas.openxmlformats.org/officeDocument/2006/relationships/hyperlink" Target="mailto:revans@cosecure.com" TargetMode="External"/><Relationship Id="rId1" Type="http://schemas.openxmlformats.org/officeDocument/2006/relationships/slideLayout" Target="../slideLayouts/slideLayout9.xml"/><Relationship Id="rId6" Type="http://schemas.openxmlformats.org/officeDocument/2006/relationships/image" Target="../media/image2.png"/><Relationship Id="rId5" Type="http://schemas.openxmlformats.org/officeDocument/2006/relationships/hyperlink" Target="https://schoolsafety.vermont.gov/" TargetMode="External"/><Relationship Id="rId4" Type="http://schemas.openxmlformats.org/officeDocument/2006/relationships/hyperlink" Target="mailto:Dee.Barbic@vermont.gov"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ctrTitle"/>
          </p:nvPr>
        </p:nvSpPr>
        <p:spPr>
          <a:xfrm>
            <a:off x="1100051" y="265926"/>
            <a:ext cx="10058400" cy="3566160"/>
          </a:xfrm>
        </p:spPr>
        <p:txBody>
          <a:bodyPr>
            <a:normAutofit/>
          </a:bodyPr>
          <a:lstStyle/>
          <a:p>
            <a:pPr algn="ctr"/>
            <a:br>
              <a:rPr lang="en-US" dirty="0"/>
            </a:br>
            <a:r>
              <a:rPr lang="en-US" dirty="0"/>
              <a:t>Tabletop Exercise</a:t>
            </a:r>
          </a:p>
        </p:txBody>
      </p:sp>
      <p:sp>
        <p:nvSpPr>
          <p:cNvPr id="5" name="Subtitle 4"/>
          <p:cNvSpPr>
            <a:spLocks noGrp="1"/>
          </p:cNvSpPr>
          <p:nvPr>
            <p:ph type="subTitle" idx="1"/>
          </p:nvPr>
        </p:nvSpPr>
        <p:spPr>
          <a:xfrm>
            <a:off x="1100051" y="4036281"/>
            <a:ext cx="10058400" cy="1143000"/>
          </a:xfrm>
        </p:spPr>
        <p:txBody>
          <a:bodyPr/>
          <a:lstStyle/>
          <a:p>
            <a:pPr algn="ctr"/>
            <a:r>
              <a:rPr lang="en-US" dirty="0"/>
              <a:t>September Monthly Exercise</a:t>
            </a:r>
          </a:p>
          <a:p>
            <a:pPr algn="ctr"/>
            <a:r>
              <a:rPr lang="en-US" dirty="0"/>
              <a:t>Threatening Student </a:t>
            </a:r>
          </a:p>
        </p:txBody>
      </p:sp>
      <p:pic>
        <p:nvPicPr>
          <p:cNvPr id="1026" name="Picture 2" descr="Coat of arms of Vermont - Wikipedia">
            <a:extLst>
              <a:ext uri="{FF2B5EF4-FFF2-40B4-BE49-F238E27FC236}">
                <a16:creationId xmlns:a16="http://schemas.microsoft.com/office/drawing/2014/main" id="{AC73B1D9-1AD7-8921-6D8F-F10D573E5697}"/>
              </a:ext>
            </a:extLst>
          </p:cNvPr>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10724080" y="1222375"/>
            <a:ext cx="757790"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18732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4701310" y="1179647"/>
            <a:ext cx="2863273" cy="1470183"/>
          </a:xfrm>
        </p:spPr>
        <p:txBody>
          <a:bodyPr/>
          <a:lstStyle/>
          <a:p>
            <a:r>
              <a:rPr lang="en-US" dirty="0">
                <a:latin typeface="Palatino Linotype" panose="02040502050505030304" pitchFamily="18" charset="0"/>
              </a:rPr>
              <a:t>Module 1</a:t>
            </a:r>
          </a:p>
        </p:txBody>
      </p:sp>
      <p:sp>
        <p:nvSpPr>
          <p:cNvPr id="3" name="Subtitle 2"/>
          <p:cNvSpPr>
            <a:spLocks noGrp="1"/>
          </p:cNvSpPr>
          <p:nvPr>
            <p:ph type="subTitle" idx="1"/>
          </p:nvPr>
        </p:nvSpPr>
        <p:spPr>
          <a:xfrm>
            <a:off x="4461165" y="3285640"/>
            <a:ext cx="3103418" cy="1753077"/>
          </a:xfrm>
        </p:spPr>
        <p:txBody>
          <a:bodyPr/>
          <a:lstStyle/>
          <a:p>
            <a:r>
              <a:rPr lang="en-US" b="1" dirty="0">
                <a:latin typeface="Palatino Linotype" panose="02040502050505030304" pitchFamily="18" charset="0"/>
              </a:rPr>
              <a:t>Initial Response: </a:t>
            </a:r>
          </a:p>
          <a:p>
            <a:r>
              <a:rPr lang="en-US" b="1" dirty="0">
                <a:latin typeface="Palatino Linotype" panose="02040502050505030304" pitchFamily="18" charset="0"/>
              </a:rPr>
              <a:t>Scenario Background</a:t>
            </a:r>
          </a:p>
        </p:txBody>
      </p:sp>
      <p:pic>
        <p:nvPicPr>
          <p:cNvPr id="4" name="Picture 2" descr="Coat of arms of Vermont - Wikipedia">
            <a:extLst>
              <a:ext uri="{FF2B5EF4-FFF2-40B4-BE49-F238E27FC236}">
                <a16:creationId xmlns:a16="http://schemas.microsoft.com/office/drawing/2014/main" id="{5A2BC9CE-504F-8F10-FC4A-486A88E863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37201" y="265247"/>
            <a:ext cx="757790"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8022317"/>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76" name="Rectangle 7175">
            <a:extLst>
              <a:ext uri="{FF2B5EF4-FFF2-40B4-BE49-F238E27FC236}">
                <a16:creationId xmlns:a16="http://schemas.microsoft.com/office/drawing/2014/main" id="{311973C2-EB8B-452A-A698-4A252FD3A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178" name="Rectangle 7177">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70" name="AutoShape 2"/>
          <p:cNvSpPr>
            <a:spLocks noGrp="1" noChangeArrowheads="1"/>
          </p:cNvSpPr>
          <p:nvPr>
            <p:ph type="title"/>
          </p:nvPr>
        </p:nvSpPr>
        <p:spPr>
          <a:xfrm>
            <a:off x="5181601" y="634946"/>
            <a:ext cx="6368142" cy="1450757"/>
          </a:xfrm>
        </p:spPr>
        <p:txBody>
          <a:bodyPr>
            <a:normAutofit/>
          </a:bodyPr>
          <a:lstStyle/>
          <a:p>
            <a:r>
              <a:rPr lang="en-US" b="0" dirty="0">
                <a:latin typeface="Palatino Linotype" panose="02040502050505030304" pitchFamily="18" charset="0"/>
              </a:rPr>
              <a:t>Date</a:t>
            </a:r>
            <a:r>
              <a:rPr lang="en-US" dirty="0">
                <a:latin typeface="Palatino Linotype" panose="02040502050505030304" pitchFamily="18" charset="0"/>
              </a:rPr>
              <a:t>: September 26th</a:t>
            </a:r>
            <a:br>
              <a:rPr lang="en-US" dirty="0">
                <a:latin typeface="Palatino Linotype" panose="02040502050505030304" pitchFamily="18" charset="0"/>
              </a:rPr>
            </a:br>
            <a:r>
              <a:rPr lang="en-US" b="0" dirty="0">
                <a:latin typeface="Palatino Linotype" panose="02040502050505030304" pitchFamily="18" charset="0"/>
              </a:rPr>
              <a:t>Time: </a:t>
            </a:r>
            <a:r>
              <a:rPr lang="en-US" dirty="0">
                <a:latin typeface="Palatino Linotype" panose="02040502050505030304" pitchFamily="18" charset="0"/>
              </a:rPr>
              <a:t> 8:15 am</a:t>
            </a:r>
            <a:endParaRPr lang="en-US" b="0" dirty="0">
              <a:latin typeface="Palatino Linotype" panose="02040502050505030304" pitchFamily="18" charset="0"/>
            </a:endParaRPr>
          </a:p>
        </p:txBody>
      </p:sp>
      <p:pic>
        <p:nvPicPr>
          <p:cNvPr id="6" name="Picture 5" descr="A classroom with desks and chairs&#10;&#10;Description automatically generated with medium confidence">
            <a:extLst>
              <a:ext uri="{FF2B5EF4-FFF2-40B4-BE49-F238E27FC236}">
                <a16:creationId xmlns:a16="http://schemas.microsoft.com/office/drawing/2014/main" id="{96095B73-ECA3-4FB0-D551-411535235546}"/>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0052" r="31508" b="-2"/>
          <a:stretch/>
        </p:blipFill>
        <p:spPr>
          <a:xfrm>
            <a:off x="20" y="-12128"/>
            <a:ext cx="4654276" cy="6870127"/>
          </a:xfrm>
          <a:prstGeom prst="rect">
            <a:avLst/>
          </a:prstGeom>
        </p:spPr>
      </p:pic>
      <p:cxnSp>
        <p:nvCxnSpPr>
          <p:cNvPr id="7180" name="Straight Connector 7179">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87617" y="2085703"/>
            <a:ext cx="617068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7171" name="Rectangle 3"/>
          <p:cNvSpPr>
            <a:spLocks noGrp="1" noChangeArrowheads="1"/>
          </p:cNvSpPr>
          <p:nvPr>
            <p:ph type="body" idx="1"/>
          </p:nvPr>
        </p:nvSpPr>
        <p:spPr>
          <a:xfrm>
            <a:off x="5181601" y="2198914"/>
            <a:ext cx="6368142" cy="3670180"/>
          </a:xfrm>
        </p:spPr>
        <p:txBody>
          <a:bodyPr vert="horz" lIns="0" tIns="45720" rIns="0" bIns="45720" rtlCol="0">
            <a:normAutofit/>
          </a:bodyPr>
          <a:lstStyle/>
          <a:p>
            <a:endParaRPr lang="en-US" sz="1700" dirty="0">
              <a:latin typeface="Palatino Linotype" panose="02040502050505030304" pitchFamily="18" charset="0"/>
            </a:endParaRPr>
          </a:p>
          <a:p>
            <a:r>
              <a:rPr lang="en-US" sz="1700" dirty="0">
                <a:latin typeface="Palatino Linotype" panose="02040502050505030304" pitchFamily="18" charset="0"/>
              </a:rPr>
              <a:t>It is the start of the school year, and students are entering the school to begin their day. As the morning bell rings, a student enters a first-floor classroom, Mr. Smith’s English class. </a:t>
            </a:r>
          </a:p>
          <a:p>
            <a:endParaRPr lang="en-US" sz="1700" dirty="0">
              <a:latin typeface="Palatino Linotype" panose="02040502050505030304" pitchFamily="18" charset="0"/>
            </a:endParaRPr>
          </a:p>
          <a:p>
            <a:r>
              <a:rPr lang="en-US" sz="1700" dirty="0">
                <a:latin typeface="Palatino Linotype" panose="02040502050505030304" pitchFamily="18" charset="0"/>
              </a:rPr>
              <a:t>The student closes the door after he enters and produces a handgun and begins waving it around the room and pointing it at students. A round is fired from the weapon narrowly missing several students. </a:t>
            </a:r>
          </a:p>
          <a:p>
            <a:endParaRPr lang="en-US" sz="1700" dirty="0"/>
          </a:p>
        </p:txBody>
      </p:sp>
      <p:pic>
        <p:nvPicPr>
          <p:cNvPr id="2" name="Picture 2" descr="Coat of arms of Vermont - Wikipedia">
            <a:extLst>
              <a:ext uri="{FF2B5EF4-FFF2-40B4-BE49-F238E27FC236}">
                <a16:creationId xmlns:a16="http://schemas.microsoft.com/office/drawing/2014/main" id="{9B8C1077-1F43-6D5E-AD46-0CF74851DA5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18968" y="111262"/>
            <a:ext cx="757790"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35480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92370" y="605896"/>
            <a:ext cx="3084844" cy="5646208"/>
          </a:xfrm>
        </p:spPr>
        <p:txBody>
          <a:bodyPr anchor="ctr">
            <a:normAutofit/>
          </a:bodyPr>
          <a:lstStyle/>
          <a:p>
            <a:r>
              <a:rPr lang="en-US" sz="3600">
                <a:solidFill>
                  <a:srgbClr val="FFFFFF"/>
                </a:solidFill>
                <a:latin typeface="Palatino Linotype" panose="02040502050505030304" pitchFamily="18" charset="0"/>
              </a:rPr>
              <a:t>Additional Information</a:t>
            </a:r>
          </a:p>
        </p:txBody>
      </p:sp>
      <p:sp>
        <p:nvSpPr>
          <p:cNvPr id="13" name="Rectangle 12">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p:cNvSpPr>
            <a:spLocks noGrp="1"/>
          </p:cNvSpPr>
          <p:nvPr>
            <p:ph idx="1"/>
          </p:nvPr>
        </p:nvSpPr>
        <p:spPr>
          <a:xfrm>
            <a:off x="4742016" y="605896"/>
            <a:ext cx="6413663" cy="5646208"/>
          </a:xfrm>
        </p:spPr>
        <p:txBody>
          <a:bodyPr anchor="ctr">
            <a:normAutofit/>
          </a:bodyPr>
          <a:lstStyle/>
          <a:p>
            <a:r>
              <a:rPr lang="en-US" dirty="0">
                <a:latin typeface="+mj-lt"/>
              </a:rPr>
              <a:t>The student fluctuates between yelling and crying. He is clearly highly agitated.  Students in the classroom have hidden under desks or taken refuge on the floor.</a:t>
            </a:r>
          </a:p>
          <a:p>
            <a:endParaRPr lang="en-US" dirty="0">
              <a:latin typeface="+mj-lt"/>
            </a:endParaRPr>
          </a:p>
          <a:p>
            <a:r>
              <a:rPr lang="en-US" dirty="0">
                <a:latin typeface="+mj-lt"/>
              </a:rPr>
              <a:t>Mr. Smith recognizes the student and is aware that there has been turmoil in his home life. The student had been involved in sports, playing soccer and participating in track. However, he has stopped his involvement in these activities and has seemed withdrawn. Furthermore, he has been identified as making suicidal references on social media.  </a:t>
            </a:r>
          </a:p>
          <a:p>
            <a:endParaRPr lang="en-US" dirty="0">
              <a:latin typeface="+mj-lt"/>
            </a:endParaRPr>
          </a:p>
          <a:p>
            <a:r>
              <a:rPr lang="en-US" dirty="0">
                <a:latin typeface="+mj-lt"/>
              </a:rPr>
              <a:t>After hearing the gunshot, students scrambled into classrooms, ran outside, or sought other locations in the school for safety. Someone has called 911.                                                                    </a:t>
            </a:r>
          </a:p>
        </p:txBody>
      </p:sp>
      <p:pic>
        <p:nvPicPr>
          <p:cNvPr id="4" name="Picture 2" descr="Coat of arms of Vermont - Wikipedia">
            <a:extLst>
              <a:ext uri="{FF2B5EF4-FFF2-40B4-BE49-F238E27FC236}">
                <a16:creationId xmlns:a16="http://schemas.microsoft.com/office/drawing/2014/main" id="{13F1D290-F9A3-D24C-CC0C-AD7C7841CF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9098" y="5640652"/>
            <a:ext cx="757790"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12843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217" name="Rectangle 8216">
            <a:extLst>
              <a:ext uri="{FF2B5EF4-FFF2-40B4-BE49-F238E27FC236}">
                <a16:creationId xmlns:a16="http://schemas.microsoft.com/office/drawing/2014/main" id="{9F5E263C-FB7E-4A3E-AD04-5140CD3D1D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8219" name="Rectangle 8218">
            <a:extLst>
              <a:ext uri="{FF2B5EF4-FFF2-40B4-BE49-F238E27FC236}">
                <a16:creationId xmlns:a16="http://schemas.microsoft.com/office/drawing/2014/main" id="{9E65ED8C-90F7-4EB0-ACCB-64AEF411E8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94" name="AutoShape 2"/>
          <p:cNvSpPr>
            <a:spLocks noGrp="1" noChangeArrowheads="1"/>
          </p:cNvSpPr>
          <p:nvPr>
            <p:ph type="title"/>
          </p:nvPr>
        </p:nvSpPr>
        <p:spPr>
          <a:xfrm>
            <a:off x="492370" y="516835"/>
            <a:ext cx="3084844" cy="5772840"/>
          </a:xfrm>
        </p:spPr>
        <p:txBody>
          <a:bodyPr anchor="ctr">
            <a:normAutofit/>
          </a:bodyPr>
          <a:lstStyle/>
          <a:p>
            <a:r>
              <a:rPr lang="en-US" sz="3600" b="0">
                <a:solidFill>
                  <a:srgbClr val="FFFFFF"/>
                </a:solidFill>
                <a:latin typeface="Palatino Linotype" panose="02040502050505030304" pitchFamily="18" charset="0"/>
              </a:rPr>
              <a:t>Discussion</a:t>
            </a:r>
          </a:p>
        </p:txBody>
      </p:sp>
      <p:sp>
        <p:nvSpPr>
          <p:cNvPr id="8221" name="Rectangle 8220">
            <a:extLst>
              <a:ext uri="{FF2B5EF4-FFF2-40B4-BE49-F238E27FC236}">
                <a16:creationId xmlns:a16="http://schemas.microsoft.com/office/drawing/2014/main" id="{6604E3BF-88F7-4D19-BEC9-8486966EA4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2" name="Picture 2" descr="Coat of arms of Vermont - Wikipedia">
            <a:extLst>
              <a:ext uri="{FF2B5EF4-FFF2-40B4-BE49-F238E27FC236}">
                <a16:creationId xmlns:a16="http://schemas.microsoft.com/office/drawing/2014/main" id="{10F4788D-CEB4-9BCE-A846-2D980D189B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9098" y="5572007"/>
            <a:ext cx="757790" cy="9144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213" name="Rectangle 3">
            <a:extLst>
              <a:ext uri="{FF2B5EF4-FFF2-40B4-BE49-F238E27FC236}">
                <a16:creationId xmlns:a16="http://schemas.microsoft.com/office/drawing/2014/main" id="{956E450A-6CF9-A7CF-396A-9FFB067F0EC4}"/>
              </a:ext>
            </a:extLst>
          </p:cNvPr>
          <p:cNvGraphicFramePr>
            <a:graphicFrameLocks noGrp="1"/>
          </p:cNvGraphicFramePr>
          <p:nvPr>
            <p:ph idx="1"/>
            <p:extLst>
              <p:ext uri="{D42A27DB-BD31-4B8C-83A1-F6EECF244321}">
                <p14:modId xmlns:p14="http://schemas.microsoft.com/office/powerpoint/2010/main" val="3714837430"/>
              </p:ext>
            </p:extLst>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6528420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Content Placeholder 6">
            <a:extLst>
              <a:ext uri="{FF2B5EF4-FFF2-40B4-BE49-F238E27FC236}">
                <a16:creationId xmlns:a16="http://schemas.microsoft.com/office/drawing/2014/main" id="{C93C6F14-0FC9-04DC-84A9-BEEE232ADCF9}"/>
              </a:ext>
            </a:extLst>
          </p:cNvPr>
          <p:cNvSpPr>
            <a:spLocks noGrp="1"/>
          </p:cNvSpPr>
          <p:nvPr>
            <p:ph idx="1"/>
          </p:nvPr>
        </p:nvSpPr>
        <p:spPr>
          <a:xfrm>
            <a:off x="4742016" y="605896"/>
            <a:ext cx="6413663" cy="5646208"/>
          </a:xfrm>
        </p:spPr>
        <p:txBody>
          <a:bodyPr anchor="ctr">
            <a:normAutofit/>
          </a:bodyPr>
          <a:lstStyle/>
          <a:p>
            <a:endParaRPr lang="en-US" dirty="0"/>
          </a:p>
          <a:p>
            <a:pPr algn="ctr"/>
            <a:r>
              <a:rPr lang="en-US" dirty="0">
                <a:latin typeface="+mj-lt"/>
              </a:rPr>
              <a:t>Take five minutes to think about the previous questions and the actions you will take.</a:t>
            </a:r>
          </a:p>
        </p:txBody>
      </p:sp>
      <p:pic>
        <p:nvPicPr>
          <p:cNvPr id="2" name="Picture 2" descr="Coat of arms of Vermont - Wikipedia">
            <a:extLst>
              <a:ext uri="{FF2B5EF4-FFF2-40B4-BE49-F238E27FC236}">
                <a16:creationId xmlns:a16="http://schemas.microsoft.com/office/drawing/2014/main" id="{296A37C5-E40E-9C70-DFCA-0CACE9E4D2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6884" y="5546333"/>
            <a:ext cx="757790"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6727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4701310" y="1188883"/>
            <a:ext cx="2863273" cy="1470183"/>
          </a:xfrm>
        </p:spPr>
        <p:txBody>
          <a:bodyPr/>
          <a:lstStyle/>
          <a:p>
            <a:r>
              <a:rPr lang="en-US" dirty="0">
                <a:latin typeface="Palatino Linotype" panose="02040502050505030304" pitchFamily="18" charset="0"/>
              </a:rPr>
              <a:t>Module 2</a:t>
            </a:r>
          </a:p>
        </p:txBody>
      </p:sp>
      <p:sp>
        <p:nvSpPr>
          <p:cNvPr id="3" name="Subtitle 2"/>
          <p:cNvSpPr>
            <a:spLocks noGrp="1"/>
          </p:cNvSpPr>
          <p:nvPr>
            <p:ph type="subTitle" idx="1"/>
          </p:nvPr>
        </p:nvSpPr>
        <p:spPr>
          <a:xfrm>
            <a:off x="4461165" y="2943896"/>
            <a:ext cx="3103418" cy="1753077"/>
          </a:xfrm>
        </p:spPr>
        <p:txBody>
          <a:bodyPr/>
          <a:lstStyle/>
          <a:p>
            <a:r>
              <a:rPr lang="en-US" b="1" dirty="0">
                <a:latin typeface="Palatino Linotype" panose="02040502050505030304" pitchFamily="18" charset="0"/>
              </a:rPr>
              <a:t>Response</a:t>
            </a:r>
          </a:p>
        </p:txBody>
      </p:sp>
      <p:pic>
        <p:nvPicPr>
          <p:cNvPr id="4" name="Picture 2" descr="Coat of arms of Vermont - Wikipedia">
            <a:extLst>
              <a:ext uri="{FF2B5EF4-FFF2-40B4-BE49-F238E27FC236}">
                <a16:creationId xmlns:a16="http://schemas.microsoft.com/office/drawing/2014/main" id="{4DA0B431-7B32-1533-D626-4C0AA4E9B0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37202" y="355108"/>
            <a:ext cx="757790"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9538476"/>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231" name="Rectangle 9223">
            <a:extLst>
              <a:ext uri="{FF2B5EF4-FFF2-40B4-BE49-F238E27FC236}">
                <a16:creationId xmlns:a16="http://schemas.microsoft.com/office/drawing/2014/main" id="{605A42EF-68E6-4808-81CD-E5ABD0ED92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18" name="AutoShape 2"/>
          <p:cNvSpPr>
            <a:spLocks noGrp="1" noChangeArrowheads="1"/>
          </p:cNvSpPr>
          <p:nvPr>
            <p:ph type="title"/>
          </p:nvPr>
        </p:nvSpPr>
        <p:spPr>
          <a:xfrm>
            <a:off x="6411685" y="634946"/>
            <a:ext cx="5127171" cy="1450757"/>
          </a:xfrm>
        </p:spPr>
        <p:txBody>
          <a:bodyPr>
            <a:normAutofit/>
          </a:bodyPr>
          <a:lstStyle/>
          <a:p>
            <a:r>
              <a:rPr lang="en-US" sz="3700">
                <a:latin typeface="Palatino Linotype" panose="02040502050505030304" pitchFamily="18" charset="0"/>
              </a:rPr>
              <a:t>Date: September 26th	</a:t>
            </a:r>
            <a:br>
              <a:rPr lang="en-US" sz="3700">
                <a:latin typeface="Palatino Linotype" panose="02040502050505030304" pitchFamily="18" charset="0"/>
              </a:rPr>
            </a:br>
            <a:r>
              <a:rPr lang="en-US" sz="3700">
                <a:latin typeface="Palatino Linotype" panose="02040502050505030304" pitchFamily="18" charset="0"/>
              </a:rPr>
              <a:t>Time: 8:30 am</a:t>
            </a:r>
          </a:p>
        </p:txBody>
      </p:sp>
      <p:pic>
        <p:nvPicPr>
          <p:cNvPr id="3" name="Picture 2"/>
          <p:cNvPicPr>
            <a:picLocks noChangeAspect="1"/>
          </p:cNvPicPr>
          <p:nvPr/>
        </p:nvPicPr>
        <p:blipFill>
          <a:blip r:embed="rId2"/>
          <a:stretch>
            <a:fillRect/>
          </a:stretch>
        </p:blipFill>
        <p:spPr>
          <a:xfrm>
            <a:off x="643192" y="1749338"/>
            <a:ext cx="5451627" cy="3039282"/>
          </a:xfrm>
          <a:prstGeom prst="rect">
            <a:avLst/>
          </a:prstGeom>
        </p:spPr>
      </p:pic>
      <p:cxnSp>
        <p:nvCxnSpPr>
          <p:cNvPr id="9232" name="Straight Connector 9225">
            <a:extLst>
              <a:ext uri="{FF2B5EF4-FFF2-40B4-BE49-F238E27FC236}">
                <a16:creationId xmlns:a16="http://schemas.microsoft.com/office/drawing/2014/main" id="{3C4A154E-1950-4755-A5FC-5998EE0CC1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11684" y="2086188"/>
            <a:ext cx="474880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9219" name="Rectangle 3"/>
          <p:cNvSpPr>
            <a:spLocks noGrp="1" noChangeArrowheads="1"/>
          </p:cNvSpPr>
          <p:nvPr>
            <p:ph type="body" idx="1"/>
          </p:nvPr>
        </p:nvSpPr>
        <p:spPr>
          <a:xfrm>
            <a:off x="6411684" y="2198914"/>
            <a:ext cx="5127172" cy="3670180"/>
          </a:xfrm>
        </p:spPr>
        <p:txBody>
          <a:bodyPr>
            <a:normAutofit/>
          </a:bodyPr>
          <a:lstStyle/>
          <a:p>
            <a:pPr marL="194308" indent="0">
              <a:buNone/>
            </a:pPr>
            <a:endParaRPr lang="en-US" sz="1700">
              <a:latin typeface="Palatino Linotype" panose="02040502050505030304" pitchFamily="18" charset="0"/>
            </a:endParaRPr>
          </a:p>
          <a:p>
            <a:r>
              <a:rPr lang="en-US" sz="1700">
                <a:latin typeface="Palatino Linotype" panose="02040502050505030304" pitchFamily="18" charset="0"/>
              </a:rPr>
              <a:t>Three officers responded to the school and made entry into the building. They are clearing the school, advising anyone they see to exit the building. They proceed directly to Mr. Smith’s classroom and attempt to establish communication with the student.</a:t>
            </a:r>
          </a:p>
          <a:p>
            <a:endParaRPr lang="en-US" sz="1700">
              <a:latin typeface="Palatino Linotype" panose="02040502050505030304" pitchFamily="18" charset="0"/>
            </a:endParaRPr>
          </a:p>
          <a:p>
            <a:r>
              <a:rPr lang="en-US" sz="1700">
                <a:latin typeface="Palatino Linotype" panose="02040502050505030304" pitchFamily="18" charset="0"/>
              </a:rPr>
              <a:t>Other officers have arrived, and a perimeter has been established. EMS and the fire department have also responded to the school and tactical units are enroute as well. </a:t>
            </a:r>
          </a:p>
        </p:txBody>
      </p:sp>
      <p:sp>
        <p:nvSpPr>
          <p:cNvPr id="9233" name="Rectangle 9227">
            <a:extLst>
              <a:ext uri="{FF2B5EF4-FFF2-40B4-BE49-F238E27FC236}">
                <a16:creationId xmlns:a16="http://schemas.microsoft.com/office/drawing/2014/main" id="{3FE9C285-56FB-4B36-8ECA-C2D6596AA9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230" name="Rectangle 9229">
            <a:extLst>
              <a:ext uri="{FF2B5EF4-FFF2-40B4-BE49-F238E27FC236}">
                <a16:creationId xmlns:a16="http://schemas.microsoft.com/office/drawing/2014/main" id="{937C076B-00B1-4629-B27F-A86F9885FB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5" name="Picture 2" descr="Coat of arms of Vermont - Wikipedia">
            <a:extLst>
              <a:ext uri="{FF2B5EF4-FFF2-40B4-BE49-F238E27FC236}">
                <a16:creationId xmlns:a16="http://schemas.microsoft.com/office/drawing/2014/main" id="{E520F57F-D35A-7CFC-308C-65CED34803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03190" y="264832"/>
            <a:ext cx="757790"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04485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249" name="Rectangle 10248">
            <a:extLst>
              <a:ext uri="{FF2B5EF4-FFF2-40B4-BE49-F238E27FC236}">
                <a16:creationId xmlns:a16="http://schemas.microsoft.com/office/drawing/2014/main" id="{9F5E263C-FB7E-4A3E-AD04-5140CD3D1D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0251" name="Rectangle 10250">
            <a:extLst>
              <a:ext uri="{FF2B5EF4-FFF2-40B4-BE49-F238E27FC236}">
                <a16:creationId xmlns:a16="http://schemas.microsoft.com/office/drawing/2014/main" id="{9E65ED8C-90F7-4EB0-ACCB-64AEF411E8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242" name="AutoShape 2"/>
          <p:cNvSpPr>
            <a:spLocks noGrp="1" noChangeArrowheads="1"/>
          </p:cNvSpPr>
          <p:nvPr>
            <p:ph type="title"/>
          </p:nvPr>
        </p:nvSpPr>
        <p:spPr>
          <a:xfrm>
            <a:off x="492370" y="516835"/>
            <a:ext cx="3084844" cy="5772840"/>
          </a:xfrm>
        </p:spPr>
        <p:txBody>
          <a:bodyPr anchor="ctr">
            <a:normAutofit/>
          </a:bodyPr>
          <a:lstStyle/>
          <a:p>
            <a:r>
              <a:rPr lang="en-US" sz="3600" b="0">
                <a:solidFill>
                  <a:srgbClr val="FFFFFF"/>
                </a:solidFill>
              </a:rPr>
              <a:t>Discussion</a:t>
            </a:r>
          </a:p>
        </p:txBody>
      </p:sp>
      <p:sp>
        <p:nvSpPr>
          <p:cNvPr id="10253" name="Rectangle 10252">
            <a:extLst>
              <a:ext uri="{FF2B5EF4-FFF2-40B4-BE49-F238E27FC236}">
                <a16:creationId xmlns:a16="http://schemas.microsoft.com/office/drawing/2014/main" id="{6604E3BF-88F7-4D19-BEC9-8486966EA4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2" name="Picture 2" descr="Coat of arms of Vermont - Wikipedia">
            <a:extLst>
              <a:ext uri="{FF2B5EF4-FFF2-40B4-BE49-F238E27FC236}">
                <a16:creationId xmlns:a16="http://schemas.microsoft.com/office/drawing/2014/main" id="{D62F06B3-7326-38B2-B726-0B7EC827A3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475" y="5883965"/>
            <a:ext cx="757790" cy="9144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245" name="Rectangle 3">
            <a:extLst>
              <a:ext uri="{FF2B5EF4-FFF2-40B4-BE49-F238E27FC236}">
                <a16:creationId xmlns:a16="http://schemas.microsoft.com/office/drawing/2014/main" id="{BAE2D733-6D1C-311B-107A-3812739EC168}"/>
              </a:ext>
            </a:extLst>
          </p:cNvPr>
          <p:cNvGraphicFramePr/>
          <p:nvPr>
            <p:extLst>
              <p:ext uri="{D42A27DB-BD31-4B8C-83A1-F6EECF244321}">
                <p14:modId xmlns:p14="http://schemas.microsoft.com/office/powerpoint/2010/main" val="4073631146"/>
              </p:ext>
            </p:extLst>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202689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4622800" y="1429028"/>
            <a:ext cx="2863273" cy="1470183"/>
          </a:xfrm>
        </p:spPr>
        <p:txBody>
          <a:bodyPr/>
          <a:lstStyle/>
          <a:p>
            <a:r>
              <a:rPr lang="en-US" dirty="0">
                <a:latin typeface="Palatino Linotype" panose="02040502050505030304" pitchFamily="18" charset="0"/>
              </a:rPr>
              <a:t>Module 3</a:t>
            </a:r>
          </a:p>
        </p:txBody>
      </p:sp>
      <p:sp>
        <p:nvSpPr>
          <p:cNvPr id="3" name="Subtitle 2"/>
          <p:cNvSpPr>
            <a:spLocks noGrp="1"/>
          </p:cNvSpPr>
          <p:nvPr>
            <p:ph type="subTitle" idx="1"/>
          </p:nvPr>
        </p:nvSpPr>
        <p:spPr>
          <a:xfrm>
            <a:off x="4359565" y="3359532"/>
            <a:ext cx="3389744" cy="1753077"/>
          </a:xfrm>
        </p:spPr>
        <p:txBody>
          <a:bodyPr/>
          <a:lstStyle/>
          <a:p>
            <a:r>
              <a:rPr lang="en-US" b="1" dirty="0">
                <a:latin typeface="Palatino Linotype" panose="02040502050505030304" pitchFamily="18" charset="0"/>
              </a:rPr>
              <a:t>Response – Scenario Update</a:t>
            </a:r>
          </a:p>
        </p:txBody>
      </p:sp>
      <p:pic>
        <p:nvPicPr>
          <p:cNvPr id="4" name="Picture 2" descr="Coat of arms of Vermont - Wikipedia">
            <a:extLst>
              <a:ext uri="{FF2B5EF4-FFF2-40B4-BE49-F238E27FC236}">
                <a16:creationId xmlns:a16="http://schemas.microsoft.com/office/drawing/2014/main" id="{1E6CCFB3-644B-923C-50D6-2DAED7CAB4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80641" y="336256"/>
            <a:ext cx="757790"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7168593"/>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272" name="Rectangle 11271">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1274" name="Rectangle 11273">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266" name="AutoShape 2"/>
          <p:cNvSpPr>
            <a:spLocks noGrp="1" noChangeArrowheads="1"/>
          </p:cNvSpPr>
          <p:nvPr>
            <p:ph type="title"/>
          </p:nvPr>
        </p:nvSpPr>
        <p:spPr>
          <a:xfrm>
            <a:off x="492370" y="605896"/>
            <a:ext cx="3084844" cy="5646208"/>
          </a:xfrm>
        </p:spPr>
        <p:txBody>
          <a:bodyPr anchor="ctr">
            <a:normAutofit/>
          </a:bodyPr>
          <a:lstStyle/>
          <a:p>
            <a:r>
              <a:rPr lang="en-US" sz="2000" dirty="0">
                <a:solidFill>
                  <a:srgbClr val="FFFFFF"/>
                </a:solidFill>
                <a:latin typeface="Palatino Linotype" panose="02040502050505030304" pitchFamily="18" charset="0"/>
              </a:rPr>
              <a:t>Date:</a:t>
            </a:r>
            <a:r>
              <a:rPr lang="en-US" sz="3600" dirty="0">
                <a:solidFill>
                  <a:srgbClr val="FFFFFF"/>
                </a:solidFill>
                <a:latin typeface="Palatino Linotype" panose="02040502050505030304" pitchFamily="18" charset="0"/>
              </a:rPr>
              <a:t> </a:t>
            </a:r>
            <a:r>
              <a:rPr lang="en-US" sz="2000" dirty="0">
                <a:solidFill>
                  <a:srgbClr val="FFFFFF"/>
                </a:solidFill>
                <a:latin typeface="Palatino Linotype" panose="02040502050505030304" pitchFamily="18" charset="0"/>
              </a:rPr>
              <a:t>September 26th </a:t>
            </a:r>
            <a:r>
              <a:rPr lang="en-US" sz="3600" dirty="0">
                <a:solidFill>
                  <a:srgbClr val="FFFFFF"/>
                </a:solidFill>
                <a:latin typeface="Palatino Linotype" panose="02040502050505030304" pitchFamily="18" charset="0"/>
              </a:rPr>
              <a:t>	</a:t>
            </a:r>
            <a:br>
              <a:rPr lang="en-US" sz="3600" dirty="0">
                <a:solidFill>
                  <a:srgbClr val="FFFFFF"/>
                </a:solidFill>
                <a:latin typeface="Palatino Linotype" panose="02040502050505030304" pitchFamily="18" charset="0"/>
              </a:rPr>
            </a:br>
            <a:r>
              <a:rPr lang="en-US" sz="2000" dirty="0">
                <a:solidFill>
                  <a:srgbClr val="FFFFFF"/>
                </a:solidFill>
                <a:latin typeface="Palatino Linotype" panose="02040502050505030304" pitchFamily="18" charset="0"/>
              </a:rPr>
              <a:t>Time: 8:50 am</a:t>
            </a:r>
          </a:p>
        </p:txBody>
      </p:sp>
      <p:sp>
        <p:nvSpPr>
          <p:cNvPr id="11276" name="Rectangle 11275">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267" name="Rectangle 3"/>
          <p:cNvSpPr>
            <a:spLocks noGrp="1" noChangeArrowheads="1"/>
          </p:cNvSpPr>
          <p:nvPr>
            <p:ph type="body" idx="1"/>
          </p:nvPr>
        </p:nvSpPr>
        <p:spPr>
          <a:xfrm>
            <a:off x="4742016" y="605896"/>
            <a:ext cx="6413663" cy="5646208"/>
          </a:xfrm>
        </p:spPr>
        <p:txBody>
          <a:bodyPr anchor="ctr">
            <a:normAutofit/>
          </a:bodyPr>
          <a:lstStyle/>
          <a:p>
            <a:pPr marL="0" indent="0">
              <a:buNone/>
            </a:pPr>
            <a:r>
              <a:rPr lang="en-US" dirty="0">
                <a:latin typeface="Palatino Linotype" panose="02040502050505030304" pitchFamily="18" charset="0"/>
              </a:rPr>
              <a:t>Additional officers continue to respond to the school. An officer outside the classroom has established communication with the student and is negotiating with him. </a:t>
            </a:r>
          </a:p>
          <a:p>
            <a:pPr marL="0" indent="0">
              <a:buNone/>
            </a:pPr>
            <a:r>
              <a:rPr lang="en-US" dirty="0">
                <a:latin typeface="Palatino Linotype" panose="02040502050505030304" pitchFamily="18" charset="0"/>
              </a:rPr>
              <a:t>As media reports come out and social media platforms are buzzing about this incident, a large number of parents begin arriving at the school. </a:t>
            </a:r>
          </a:p>
          <a:p>
            <a:pPr marL="0" indent="0">
              <a:buNone/>
            </a:pPr>
            <a:r>
              <a:rPr lang="en-US" dirty="0">
                <a:latin typeface="Palatino Linotype" panose="02040502050505030304" pitchFamily="18" charset="0"/>
              </a:rPr>
              <a:t>The media has also arrived at the school and is looking for a statement about what is happening and what action the school and the police are taking.</a:t>
            </a:r>
          </a:p>
          <a:p>
            <a:pPr marL="0" indent="0">
              <a:buNone/>
            </a:pPr>
            <a:r>
              <a:rPr lang="en-US" dirty="0">
                <a:latin typeface="Palatino Linotype" panose="02040502050505030304" pitchFamily="18" charset="0"/>
              </a:rPr>
              <a:t>The parents of the student in question have also arrived and are demanding to speak with their son. </a:t>
            </a:r>
          </a:p>
          <a:p>
            <a:pPr marL="194308" indent="0">
              <a:buNone/>
            </a:pPr>
            <a:endParaRPr lang="en-US" dirty="0"/>
          </a:p>
        </p:txBody>
      </p:sp>
      <p:pic>
        <p:nvPicPr>
          <p:cNvPr id="3" name="Picture 2" descr="Coat of arms of Vermont - Wikipedia">
            <a:extLst>
              <a:ext uri="{FF2B5EF4-FFF2-40B4-BE49-F238E27FC236}">
                <a16:creationId xmlns:a16="http://schemas.microsoft.com/office/drawing/2014/main" id="{053EF681-57C1-E51D-B956-10D4A25148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74909" y="286603"/>
            <a:ext cx="757790"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16019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1450757"/>
          </a:xfrm>
        </p:spPr>
        <p:txBody>
          <a:bodyPr>
            <a:normAutofit/>
          </a:bodyPr>
          <a:lstStyle/>
          <a:p>
            <a:r>
              <a:rPr lang="en-US" dirty="0"/>
              <a:t>Welcome and Introductions</a:t>
            </a:r>
          </a:p>
        </p:txBody>
      </p:sp>
      <p:sp>
        <p:nvSpPr>
          <p:cNvPr id="3" name="Content Placeholder 2"/>
          <p:cNvSpPr>
            <a:spLocks noGrp="1"/>
          </p:cNvSpPr>
          <p:nvPr>
            <p:ph idx="1"/>
          </p:nvPr>
        </p:nvSpPr>
        <p:spPr>
          <a:xfrm>
            <a:off x="1097279" y="1845734"/>
            <a:ext cx="6454987" cy="4023360"/>
          </a:xfrm>
        </p:spPr>
        <p:txBody>
          <a:bodyPr>
            <a:normAutofit/>
          </a:bodyPr>
          <a:lstStyle/>
          <a:p>
            <a:pPr marL="457200" lvl="1" indent="-228600">
              <a:buFont typeface="Arial" panose="020B0604020202020204" pitchFamily="34" charset="0"/>
              <a:buChar char="•"/>
            </a:pPr>
            <a:r>
              <a:rPr lang="en-US" dirty="0">
                <a:latin typeface="+mj-lt"/>
              </a:rPr>
              <a:t>Opening remarks</a:t>
            </a:r>
          </a:p>
          <a:p>
            <a:pPr marL="457200" lvl="1" indent="-228600">
              <a:buFont typeface="Arial" panose="020B0604020202020204" pitchFamily="34" charset="0"/>
              <a:buChar char="•"/>
            </a:pPr>
            <a:r>
              <a:rPr lang="en-US" dirty="0">
                <a:latin typeface="+mj-lt"/>
              </a:rPr>
              <a:t>Facilitator</a:t>
            </a:r>
          </a:p>
          <a:p>
            <a:pPr marL="457200" lvl="1" indent="-228600">
              <a:buFont typeface="Arial" panose="020B0604020202020204" pitchFamily="34" charset="0"/>
              <a:buChar char="•"/>
            </a:pPr>
            <a:r>
              <a:rPr lang="en-US" dirty="0">
                <a:latin typeface="+mj-lt"/>
              </a:rPr>
              <a:t>What do we hope to gain from this exercise?</a:t>
            </a:r>
          </a:p>
          <a:p>
            <a:pPr marL="228600" lvl="1" indent="0">
              <a:buNone/>
            </a:pPr>
            <a:endParaRPr lang="en-US" dirty="0"/>
          </a:p>
        </p:txBody>
      </p:sp>
      <p:pic>
        <p:nvPicPr>
          <p:cNvPr id="4" name="Picture 2" descr="Coat of arms of Vermont - Wikipedia">
            <a:extLst>
              <a:ext uri="{FF2B5EF4-FFF2-40B4-BE49-F238E27FC236}">
                <a16:creationId xmlns:a16="http://schemas.microsoft.com/office/drawing/2014/main" id="{16BE625A-F315-FB0A-6A7C-BE5D69A8EC4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0577961" y="178229"/>
            <a:ext cx="1033517" cy="1248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56753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306" name="Rectangle 12305">
            <a:extLst>
              <a:ext uri="{FF2B5EF4-FFF2-40B4-BE49-F238E27FC236}">
                <a16:creationId xmlns:a16="http://schemas.microsoft.com/office/drawing/2014/main" id="{9F5E263C-FB7E-4A3E-AD04-5140CD3D1D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2308" name="Rectangle 12307">
            <a:extLst>
              <a:ext uri="{FF2B5EF4-FFF2-40B4-BE49-F238E27FC236}">
                <a16:creationId xmlns:a16="http://schemas.microsoft.com/office/drawing/2014/main" id="{9E65ED8C-90F7-4EB0-ACCB-64AEF411E8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290" name="AutoShape 2"/>
          <p:cNvSpPr>
            <a:spLocks noGrp="1" noChangeArrowheads="1"/>
          </p:cNvSpPr>
          <p:nvPr>
            <p:ph type="title"/>
          </p:nvPr>
        </p:nvSpPr>
        <p:spPr>
          <a:xfrm>
            <a:off x="492370" y="516835"/>
            <a:ext cx="3084844" cy="5772840"/>
          </a:xfrm>
        </p:spPr>
        <p:txBody>
          <a:bodyPr anchor="ctr">
            <a:normAutofit/>
          </a:bodyPr>
          <a:lstStyle/>
          <a:p>
            <a:r>
              <a:rPr lang="en-US" sz="3600" b="0">
                <a:solidFill>
                  <a:srgbClr val="FFFFFF"/>
                </a:solidFill>
                <a:latin typeface="Palatino Linotype" panose="02040502050505030304" pitchFamily="18" charset="0"/>
              </a:rPr>
              <a:t>Discussion</a:t>
            </a:r>
          </a:p>
        </p:txBody>
      </p:sp>
      <p:sp>
        <p:nvSpPr>
          <p:cNvPr id="12310" name="Rectangle 12309">
            <a:extLst>
              <a:ext uri="{FF2B5EF4-FFF2-40B4-BE49-F238E27FC236}">
                <a16:creationId xmlns:a16="http://schemas.microsoft.com/office/drawing/2014/main" id="{6604E3BF-88F7-4D19-BEC9-8486966EA4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2" name="Picture 2" descr="Coat of arms of Vermont - Wikipedia">
            <a:extLst>
              <a:ext uri="{FF2B5EF4-FFF2-40B4-BE49-F238E27FC236}">
                <a16:creationId xmlns:a16="http://schemas.microsoft.com/office/drawing/2014/main" id="{1E78D57A-174B-2FFD-A4FD-F71A9070FF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79" y="5375275"/>
            <a:ext cx="757790" cy="9144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2302" name="Rectangle 3">
            <a:extLst>
              <a:ext uri="{FF2B5EF4-FFF2-40B4-BE49-F238E27FC236}">
                <a16:creationId xmlns:a16="http://schemas.microsoft.com/office/drawing/2014/main" id="{C48C2A10-5C37-1019-2804-E47AD3EB18BB}"/>
              </a:ext>
            </a:extLst>
          </p:cNvPr>
          <p:cNvGraphicFramePr/>
          <p:nvPr>
            <p:extLst>
              <p:ext uri="{D42A27DB-BD31-4B8C-83A1-F6EECF244321}">
                <p14:modId xmlns:p14="http://schemas.microsoft.com/office/powerpoint/2010/main" val="3845215752"/>
              </p:ext>
            </p:extLst>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737638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4622800" y="1429028"/>
            <a:ext cx="2863273" cy="1470183"/>
          </a:xfrm>
        </p:spPr>
        <p:txBody>
          <a:bodyPr/>
          <a:lstStyle/>
          <a:p>
            <a:r>
              <a:rPr lang="en-US" dirty="0">
                <a:latin typeface="Palatino Linotype" panose="02040502050505030304" pitchFamily="18" charset="0"/>
              </a:rPr>
              <a:t>Module 4</a:t>
            </a:r>
          </a:p>
        </p:txBody>
      </p:sp>
      <p:sp>
        <p:nvSpPr>
          <p:cNvPr id="3" name="Subtitle 2"/>
          <p:cNvSpPr>
            <a:spLocks noGrp="1"/>
          </p:cNvSpPr>
          <p:nvPr>
            <p:ph type="subTitle" idx="1"/>
          </p:nvPr>
        </p:nvSpPr>
        <p:spPr>
          <a:xfrm>
            <a:off x="4359565" y="3359532"/>
            <a:ext cx="3389744" cy="1753077"/>
          </a:xfrm>
        </p:spPr>
        <p:txBody>
          <a:bodyPr/>
          <a:lstStyle/>
          <a:p>
            <a:r>
              <a:rPr lang="en-US" b="1" dirty="0">
                <a:latin typeface="Palatino Linotype" panose="02040502050505030304" pitchFamily="18" charset="0"/>
              </a:rPr>
              <a:t>Recovery</a:t>
            </a:r>
          </a:p>
        </p:txBody>
      </p:sp>
      <p:pic>
        <p:nvPicPr>
          <p:cNvPr id="4" name="Picture 2" descr="Coat of arms of Vermont - Wikipedia">
            <a:extLst>
              <a:ext uri="{FF2B5EF4-FFF2-40B4-BE49-F238E27FC236}">
                <a16:creationId xmlns:a16="http://schemas.microsoft.com/office/drawing/2014/main" id="{ADF2B36A-5B63-F217-3527-BFE2E79CA9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84336" y="279694"/>
            <a:ext cx="757790"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6988784"/>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05A42EF-68E6-4808-81CD-E5ABD0ED92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11685" y="634946"/>
            <a:ext cx="5127171" cy="1450757"/>
          </a:xfrm>
        </p:spPr>
        <p:txBody>
          <a:bodyPr>
            <a:normAutofit/>
          </a:bodyPr>
          <a:lstStyle/>
          <a:p>
            <a:r>
              <a:rPr lang="en-US" dirty="0"/>
              <a:t>Scenario Update</a:t>
            </a:r>
          </a:p>
        </p:txBody>
      </p:sp>
      <p:pic>
        <p:nvPicPr>
          <p:cNvPr id="4" name="Picture 3"/>
          <p:cNvPicPr>
            <a:picLocks noChangeAspect="1"/>
          </p:cNvPicPr>
          <p:nvPr/>
        </p:nvPicPr>
        <p:blipFill>
          <a:blip r:embed="rId2"/>
          <a:stretch>
            <a:fillRect/>
          </a:stretch>
        </p:blipFill>
        <p:spPr>
          <a:xfrm>
            <a:off x="643192" y="1463128"/>
            <a:ext cx="5451627" cy="3611702"/>
          </a:xfrm>
          <a:prstGeom prst="rect">
            <a:avLst/>
          </a:prstGeom>
        </p:spPr>
      </p:pic>
      <p:cxnSp>
        <p:nvCxnSpPr>
          <p:cNvPr id="12" name="Straight Connector 11">
            <a:extLst>
              <a:ext uri="{FF2B5EF4-FFF2-40B4-BE49-F238E27FC236}">
                <a16:creationId xmlns:a16="http://schemas.microsoft.com/office/drawing/2014/main" id="{3C4A154E-1950-4755-A5FC-5998EE0CC1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11684" y="2086188"/>
            <a:ext cx="474880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6411684" y="2198914"/>
            <a:ext cx="5127172" cy="3670180"/>
          </a:xfrm>
        </p:spPr>
        <p:txBody>
          <a:bodyPr>
            <a:normAutofit/>
          </a:bodyPr>
          <a:lstStyle/>
          <a:p>
            <a:endParaRPr lang="en-US" dirty="0">
              <a:latin typeface="Palatino Linotype" panose="02040502050505030304" pitchFamily="18" charset="0"/>
            </a:endParaRPr>
          </a:p>
          <a:p>
            <a:endParaRPr lang="en-US" dirty="0">
              <a:latin typeface="Palatino Linotype" panose="02040502050505030304" pitchFamily="18" charset="0"/>
            </a:endParaRPr>
          </a:p>
          <a:p>
            <a:r>
              <a:rPr lang="en-US" dirty="0">
                <a:latin typeface="Palatino Linotype" panose="02040502050505030304" pitchFamily="18" charset="0"/>
              </a:rPr>
              <a:t>At 9:30 am, the student puts the gun down and exits the classroom without further incident, and he is escorted from the building by the police. No one has been physically injured as a result of this incident. </a:t>
            </a:r>
          </a:p>
          <a:p>
            <a:endParaRPr lang="en-US" dirty="0">
              <a:latin typeface="Palatino Linotype" panose="02040502050505030304" pitchFamily="18" charset="0"/>
            </a:endParaRPr>
          </a:p>
          <a:p>
            <a:endParaRPr lang="en-US" dirty="0">
              <a:latin typeface="Palatino Linotype" panose="02040502050505030304" pitchFamily="18" charset="0"/>
            </a:endParaRPr>
          </a:p>
          <a:p>
            <a:pPr marL="194308" indent="0">
              <a:buNone/>
            </a:pPr>
            <a:endParaRPr lang="en-US" dirty="0">
              <a:latin typeface="Palatino Linotype" panose="02040502050505030304" pitchFamily="18" charset="0"/>
            </a:endParaRPr>
          </a:p>
        </p:txBody>
      </p:sp>
      <p:sp>
        <p:nvSpPr>
          <p:cNvPr id="14" name="Rectangle 13">
            <a:extLst>
              <a:ext uri="{FF2B5EF4-FFF2-40B4-BE49-F238E27FC236}">
                <a16:creationId xmlns:a16="http://schemas.microsoft.com/office/drawing/2014/main" id="{3FE9C285-56FB-4B36-8ECA-C2D6596AA9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937C076B-00B1-4629-B27F-A86F9885FB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5" name="Picture 2" descr="Coat of arms of Vermont - Wikipedia">
            <a:extLst>
              <a:ext uri="{FF2B5EF4-FFF2-40B4-BE49-F238E27FC236}">
                <a16:creationId xmlns:a16="http://schemas.microsoft.com/office/drawing/2014/main" id="{C3F7D6B0-B9B3-7F84-4CC8-BE59EF3BBE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84336" y="279694"/>
            <a:ext cx="757790"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41055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9F5E263C-FB7E-4A3E-AD04-5140CD3D1D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9E65ED8C-90F7-4EB0-ACCB-64AEF411E8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BE3E6015-CA7C-C27D-E65E-4222EF02777E}"/>
              </a:ext>
            </a:extLst>
          </p:cNvPr>
          <p:cNvSpPr>
            <a:spLocks noGrp="1"/>
          </p:cNvSpPr>
          <p:nvPr>
            <p:ph type="title"/>
          </p:nvPr>
        </p:nvSpPr>
        <p:spPr>
          <a:xfrm>
            <a:off x="492370" y="516835"/>
            <a:ext cx="3084844" cy="5772840"/>
          </a:xfrm>
        </p:spPr>
        <p:txBody>
          <a:bodyPr anchor="ctr">
            <a:normAutofit/>
          </a:bodyPr>
          <a:lstStyle/>
          <a:p>
            <a:r>
              <a:rPr lang="en-US" sz="3600">
                <a:solidFill>
                  <a:srgbClr val="FFFFFF"/>
                </a:solidFill>
              </a:rPr>
              <a:t>Discussion</a:t>
            </a:r>
          </a:p>
        </p:txBody>
      </p:sp>
      <p:sp>
        <p:nvSpPr>
          <p:cNvPr id="23" name="Rectangle 22">
            <a:extLst>
              <a:ext uri="{FF2B5EF4-FFF2-40B4-BE49-F238E27FC236}">
                <a16:creationId xmlns:a16="http://schemas.microsoft.com/office/drawing/2014/main" id="{6604E3BF-88F7-4D19-BEC9-8486966EA4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4" name="Picture 2" descr="Coat of arms of Vermont - Wikipedia">
            <a:extLst>
              <a:ext uri="{FF2B5EF4-FFF2-40B4-BE49-F238E27FC236}">
                <a16:creationId xmlns:a16="http://schemas.microsoft.com/office/drawing/2014/main" id="{E7146FC8-F9E8-1F14-1901-4D9ABA5584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475" y="70144"/>
            <a:ext cx="757790" cy="9144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5" name="Content Placeholder 2">
            <a:extLst>
              <a:ext uri="{FF2B5EF4-FFF2-40B4-BE49-F238E27FC236}">
                <a16:creationId xmlns:a16="http://schemas.microsoft.com/office/drawing/2014/main" id="{38C10236-6DF2-0FCB-BBBE-DCF381963616}"/>
              </a:ext>
            </a:extLst>
          </p:cNvPr>
          <p:cNvGraphicFramePr>
            <a:graphicFrameLocks noGrp="1"/>
          </p:cNvGraphicFramePr>
          <p:nvPr>
            <p:ph idx="1"/>
            <p:extLst>
              <p:ext uri="{D42A27DB-BD31-4B8C-83A1-F6EECF244321}">
                <p14:modId xmlns:p14="http://schemas.microsoft.com/office/powerpoint/2010/main" val="2800560962"/>
              </p:ext>
            </p:extLst>
          </p:nvPr>
        </p:nvGraphicFramePr>
        <p:xfrm>
          <a:off x="4741863" y="311085"/>
          <a:ext cx="6797675" cy="64523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570914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321" name="Rectangle 13320">
            <a:extLst>
              <a:ext uri="{FF2B5EF4-FFF2-40B4-BE49-F238E27FC236}">
                <a16:creationId xmlns:a16="http://schemas.microsoft.com/office/drawing/2014/main" id="{9F5E263C-FB7E-4A3E-AD04-5140CD3D1D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3323" name="Rectangle 13322">
            <a:extLst>
              <a:ext uri="{FF2B5EF4-FFF2-40B4-BE49-F238E27FC236}">
                <a16:creationId xmlns:a16="http://schemas.microsoft.com/office/drawing/2014/main" id="{9E65ED8C-90F7-4EB0-ACCB-64AEF411E8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314" name="AutoShape 2"/>
          <p:cNvSpPr>
            <a:spLocks noGrp="1" noChangeArrowheads="1"/>
          </p:cNvSpPr>
          <p:nvPr>
            <p:ph type="title"/>
          </p:nvPr>
        </p:nvSpPr>
        <p:spPr>
          <a:xfrm>
            <a:off x="492370" y="516835"/>
            <a:ext cx="3084844" cy="5772840"/>
          </a:xfrm>
        </p:spPr>
        <p:txBody>
          <a:bodyPr anchor="ctr">
            <a:normAutofit/>
          </a:bodyPr>
          <a:lstStyle/>
          <a:p>
            <a:r>
              <a:rPr lang="en-US" sz="3600" b="0">
                <a:solidFill>
                  <a:srgbClr val="FFFFFF"/>
                </a:solidFill>
                <a:latin typeface="Palatino Linotype" panose="02040502050505030304" pitchFamily="18" charset="0"/>
              </a:rPr>
              <a:t>Hotwash</a:t>
            </a:r>
          </a:p>
        </p:txBody>
      </p:sp>
      <p:sp>
        <p:nvSpPr>
          <p:cNvPr id="13325" name="Rectangle 13324">
            <a:extLst>
              <a:ext uri="{FF2B5EF4-FFF2-40B4-BE49-F238E27FC236}">
                <a16:creationId xmlns:a16="http://schemas.microsoft.com/office/drawing/2014/main" id="{6604E3BF-88F7-4D19-BEC9-8486966EA4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2" name="Picture 2" descr="Coat of arms of Vermont - Wikipedia">
            <a:extLst>
              <a:ext uri="{FF2B5EF4-FFF2-40B4-BE49-F238E27FC236}">
                <a16:creationId xmlns:a16="http://schemas.microsoft.com/office/drawing/2014/main" id="{0547B778-AE16-BDA3-C6BA-E0D3CD535F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567" y="5832475"/>
            <a:ext cx="757790" cy="9144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3317" name="Rectangle 3">
            <a:extLst>
              <a:ext uri="{FF2B5EF4-FFF2-40B4-BE49-F238E27FC236}">
                <a16:creationId xmlns:a16="http://schemas.microsoft.com/office/drawing/2014/main" id="{2872BE13-42B4-045A-BCFA-92EE04D24763}"/>
              </a:ext>
            </a:extLst>
          </p:cNvPr>
          <p:cNvGraphicFramePr/>
          <p:nvPr>
            <p:extLst>
              <p:ext uri="{D42A27DB-BD31-4B8C-83A1-F6EECF244321}">
                <p14:modId xmlns:p14="http://schemas.microsoft.com/office/powerpoint/2010/main" val="3652704472"/>
              </p:ext>
            </p:extLst>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921475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0E5B315-592C-487A-A815-6F61A98F44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7E046CA-18CB-4F2C-A9BE-BA9720B923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66800" y="5252936"/>
            <a:ext cx="10058400" cy="1028715"/>
          </a:xfrm>
        </p:spPr>
        <p:txBody>
          <a:bodyPr>
            <a:normAutofit/>
          </a:bodyPr>
          <a:lstStyle/>
          <a:p>
            <a:pPr algn="ctr"/>
            <a:r>
              <a:rPr lang="en-US">
                <a:solidFill>
                  <a:srgbClr val="FFFFFF"/>
                </a:solidFill>
                <a:latin typeface="Palatino Linotype" panose="02040502050505030304" pitchFamily="18" charset="0"/>
              </a:rPr>
              <a:t>Where do we go from here?</a:t>
            </a:r>
          </a:p>
        </p:txBody>
      </p:sp>
      <p:sp>
        <p:nvSpPr>
          <p:cNvPr id="13" name="Rectangle 12">
            <a:extLst>
              <a:ext uri="{FF2B5EF4-FFF2-40B4-BE49-F238E27FC236}">
                <a16:creationId xmlns:a16="http://schemas.microsoft.com/office/drawing/2014/main" id="{ED2F258D-E518-486A-8D50-E9A11EF131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4906176"/>
            <a:ext cx="12188952"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3" name="Picture 2" descr="Coat of arms of Vermont - Wikipedia">
            <a:extLst>
              <a:ext uri="{FF2B5EF4-FFF2-40B4-BE49-F238E27FC236}">
                <a16:creationId xmlns:a16="http://schemas.microsoft.com/office/drawing/2014/main" id="{EEAB4902-4F04-046C-0CA0-9A9AD975A6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46629" y="279695"/>
            <a:ext cx="757790" cy="9144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Content Placeholder 3"/>
          <p:cNvGraphicFramePr>
            <a:graphicFrameLocks noGrp="1"/>
          </p:cNvGraphicFramePr>
          <p:nvPr>
            <p:ph idx="1"/>
            <p:extLst>
              <p:ext uri="{D42A27DB-BD31-4B8C-83A1-F6EECF244321}">
                <p14:modId xmlns:p14="http://schemas.microsoft.com/office/powerpoint/2010/main" val="3401113078"/>
              </p:ext>
            </p:extLst>
          </p:nvPr>
        </p:nvGraphicFramePr>
        <p:xfrm>
          <a:off x="643466" y="850047"/>
          <a:ext cx="10900479" cy="3206083"/>
        </p:xfrm>
        <a:graphic>
          <a:graphicData uri="http://schemas.openxmlformats.org/drawingml/2006/table">
            <a:tbl>
              <a:tblPr firstRow="1" bandRow="1">
                <a:tableStyleId>{5C22544A-7EE6-4342-B048-85BDC9FD1C3A}</a:tableStyleId>
              </a:tblPr>
              <a:tblGrid>
                <a:gridCol w="3633493">
                  <a:extLst>
                    <a:ext uri="{9D8B030D-6E8A-4147-A177-3AD203B41FA5}">
                      <a16:colId xmlns:a16="http://schemas.microsoft.com/office/drawing/2014/main" val="20000"/>
                    </a:ext>
                  </a:extLst>
                </a:gridCol>
                <a:gridCol w="3633493">
                  <a:extLst>
                    <a:ext uri="{9D8B030D-6E8A-4147-A177-3AD203B41FA5}">
                      <a16:colId xmlns:a16="http://schemas.microsoft.com/office/drawing/2014/main" val="20001"/>
                    </a:ext>
                  </a:extLst>
                </a:gridCol>
                <a:gridCol w="3633493">
                  <a:extLst>
                    <a:ext uri="{9D8B030D-6E8A-4147-A177-3AD203B41FA5}">
                      <a16:colId xmlns:a16="http://schemas.microsoft.com/office/drawing/2014/main" val="20002"/>
                    </a:ext>
                  </a:extLst>
                </a:gridCol>
              </a:tblGrid>
              <a:tr h="1634473">
                <a:tc>
                  <a:txBody>
                    <a:bodyPr/>
                    <a:lstStyle/>
                    <a:p>
                      <a:r>
                        <a:rPr lang="en-US" sz="3100">
                          <a:solidFill>
                            <a:srgbClr val="507372"/>
                          </a:solidFill>
                        </a:rPr>
                        <a:t>Specific Issues Identified</a:t>
                      </a:r>
                    </a:p>
                  </a:txBody>
                  <a:tcPr marL="157161" marR="157161" marT="78580" marB="78580">
                    <a:solidFill>
                      <a:srgbClr val="B0C8C7"/>
                    </a:solidFill>
                  </a:tcPr>
                </a:tc>
                <a:tc>
                  <a:txBody>
                    <a:bodyPr/>
                    <a:lstStyle/>
                    <a:p>
                      <a:r>
                        <a:rPr lang="en-US" sz="3100">
                          <a:solidFill>
                            <a:srgbClr val="507372"/>
                          </a:solidFill>
                        </a:rPr>
                        <a:t>Person</a:t>
                      </a:r>
                      <a:r>
                        <a:rPr lang="en-US" sz="3100" baseline="0">
                          <a:solidFill>
                            <a:srgbClr val="507372"/>
                          </a:solidFill>
                        </a:rPr>
                        <a:t> assigned to follow-up</a:t>
                      </a:r>
                      <a:endParaRPr lang="en-US" sz="3100">
                        <a:solidFill>
                          <a:srgbClr val="507372"/>
                        </a:solidFill>
                      </a:endParaRPr>
                    </a:p>
                  </a:txBody>
                  <a:tcPr marL="157161" marR="157161" marT="78580" marB="78580">
                    <a:solidFill>
                      <a:srgbClr val="B0C8C7"/>
                    </a:solidFill>
                  </a:tcPr>
                </a:tc>
                <a:tc>
                  <a:txBody>
                    <a:bodyPr/>
                    <a:lstStyle/>
                    <a:p>
                      <a:r>
                        <a:rPr lang="en-US" sz="3100">
                          <a:solidFill>
                            <a:srgbClr val="507372"/>
                          </a:solidFill>
                        </a:rPr>
                        <a:t>Timeline</a:t>
                      </a:r>
                      <a:r>
                        <a:rPr lang="en-US" sz="3100" baseline="0">
                          <a:solidFill>
                            <a:srgbClr val="507372"/>
                          </a:solidFill>
                        </a:rPr>
                        <a:t> of completion</a:t>
                      </a:r>
                    </a:p>
                    <a:p>
                      <a:r>
                        <a:rPr lang="en-US" sz="3100" baseline="0">
                          <a:solidFill>
                            <a:srgbClr val="507372"/>
                          </a:solidFill>
                        </a:rPr>
                        <a:t>3, 6, 9 months…</a:t>
                      </a:r>
                      <a:endParaRPr lang="en-US" sz="3100">
                        <a:solidFill>
                          <a:srgbClr val="507372"/>
                        </a:solidFill>
                      </a:endParaRPr>
                    </a:p>
                  </a:txBody>
                  <a:tcPr marL="157161" marR="157161" marT="78580" marB="78580">
                    <a:solidFill>
                      <a:srgbClr val="B0C8C7"/>
                    </a:solidFill>
                  </a:tcPr>
                </a:tc>
                <a:extLst>
                  <a:ext uri="{0D108BD9-81ED-4DB2-BD59-A6C34878D82A}">
                    <a16:rowId xmlns:a16="http://schemas.microsoft.com/office/drawing/2014/main" val="10000"/>
                  </a:ext>
                </a:extLst>
              </a:tr>
              <a:tr h="785805">
                <a:tc>
                  <a:txBody>
                    <a:bodyPr/>
                    <a:lstStyle/>
                    <a:p>
                      <a:endParaRPr lang="en-US" sz="3100">
                        <a:solidFill>
                          <a:srgbClr val="507372"/>
                        </a:solidFill>
                      </a:endParaRPr>
                    </a:p>
                  </a:txBody>
                  <a:tcPr marL="157161" marR="157161" marT="78580" marB="78580">
                    <a:solidFill>
                      <a:srgbClr val="B0C8C7"/>
                    </a:solidFill>
                  </a:tcPr>
                </a:tc>
                <a:tc>
                  <a:txBody>
                    <a:bodyPr/>
                    <a:lstStyle/>
                    <a:p>
                      <a:endParaRPr lang="en-US" sz="3100">
                        <a:solidFill>
                          <a:srgbClr val="507372"/>
                        </a:solidFill>
                      </a:endParaRPr>
                    </a:p>
                  </a:txBody>
                  <a:tcPr marL="157161" marR="157161" marT="78580" marB="78580">
                    <a:solidFill>
                      <a:srgbClr val="B0C8C7"/>
                    </a:solidFill>
                  </a:tcPr>
                </a:tc>
                <a:tc>
                  <a:txBody>
                    <a:bodyPr/>
                    <a:lstStyle/>
                    <a:p>
                      <a:endParaRPr lang="en-US" sz="3100">
                        <a:solidFill>
                          <a:srgbClr val="507372"/>
                        </a:solidFill>
                      </a:endParaRPr>
                    </a:p>
                  </a:txBody>
                  <a:tcPr marL="157161" marR="157161" marT="78580" marB="78580">
                    <a:solidFill>
                      <a:srgbClr val="B0C8C7"/>
                    </a:solidFill>
                  </a:tcPr>
                </a:tc>
                <a:extLst>
                  <a:ext uri="{0D108BD9-81ED-4DB2-BD59-A6C34878D82A}">
                    <a16:rowId xmlns:a16="http://schemas.microsoft.com/office/drawing/2014/main" val="10001"/>
                  </a:ext>
                </a:extLst>
              </a:tr>
              <a:tr h="785805">
                <a:tc>
                  <a:txBody>
                    <a:bodyPr/>
                    <a:lstStyle/>
                    <a:p>
                      <a:endParaRPr lang="en-US" sz="3100">
                        <a:solidFill>
                          <a:srgbClr val="507372"/>
                        </a:solidFill>
                      </a:endParaRPr>
                    </a:p>
                  </a:txBody>
                  <a:tcPr marL="157161" marR="157161" marT="78580" marB="78580">
                    <a:solidFill>
                      <a:srgbClr val="B0C8C7"/>
                    </a:solidFill>
                  </a:tcPr>
                </a:tc>
                <a:tc>
                  <a:txBody>
                    <a:bodyPr/>
                    <a:lstStyle/>
                    <a:p>
                      <a:endParaRPr lang="en-US" sz="3100">
                        <a:solidFill>
                          <a:srgbClr val="507372"/>
                        </a:solidFill>
                      </a:endParaRPr>
                    </a:p>
                  </a:txBody>
                  <a:tcPr marL="157161" marR="157161" marT="78580" marB="78580">
                    <a:solidFill>
                      <a:srgbClr val="B0C8C7"/>
                    </a:solidFill>
                  </a:tcPr>
                </a:tc>
                <a:tc>
                  <a:txBody>
                    <a:bodyPr/>
                    <a:lstStyle/>
                    <a:p>
                      <a:endParaRPr lang="en-US" sz="3100">
                        <a:solidFill>
                          <a:srgbClr val="507372"/>
                        </a:solidFill>
                      </a:endParaRPr>
                    </a:p>
                  </a:txBody>
                  <a:tcPr marL="157161" marR="157161" marT="78580" marB="78580">
                    <a:solidFill>
                      <a:srgbClr val="B0C8C7"/>
                    </a:solidFill>
                  </a:tcPr>
                </a:tc>
                <a:extLst>
                  <a:ext uri="{0D108BD9-81ED-4DB2-BD59-A6C34878D82A}">
                    <a16:rowId xmlns:a16="http://schemas.microsoft.com/office/drawing/2014/main" val="4252036349"/>
                  </a:ext>
                </a:extLst>
              </a:tr>
            </a:tbl>
          </a:graphicData>
        </a:graphic>
      </p:graphicFrame>
    </p:spTree>
    <p:extLst>
      <p:ext uri="{BB962C8B-B14F-4D97-AF65-F5344CB8AC3E}">
        <p14:creationId xmlns:p14="http://schemas.microsoft.com/office/powerpoint/2010/main" val="31926313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1"/>
          <p:cNvSpPr txBox="1">
            <a:spLocks/>
          </p:cNvSpPr>
          <p:nvPr/>
        </p:nvSpPr>
        <p:spPr>
          <a:xfrm>
            <a:off x="2209800" y="0"/>
            <a:ext cx="7772400" cy="1009655"/>
          </a:xfrm>
          <a:prstGeom prst="rect">
            <a:avLst/>
          </a:prstGeom>
        </p:spPr>
        <p:txBody>
          <a:bodyPr vert="horz" lIns="91440" tIns="0" rIns="91440" bIns="0" rtlCol="0" anchor="b">
            <a:noAutofit/>
          </a:bodyPr>
          <a:lstStyle>
            <a:lvl1pPr algn="l" defTabSz="914400" rtl="0" eaLnBrk="1" latinLnBrk="0" hangingPunct="1">
              <a:lnSpc>
                <a:spcPct val="85000"/>
              </a:lnSpc>
              <a:spcBef>
                <a:spcPct val="0"/>
              </a:spcBef>
              <a:buNone/>
              <a:defRPr sz="3600" b="0" kern="1200" spc="-50" baseline="0">
                <a:solidFill>
                  <a:srgbClr val="FFFFFF"/>
                </a:solidFill>
                <a:latin typeface="+mj-lt"/>
                <a:ea typeface="+mj-ea"/>
                <a:cs typeface="+mj-cs"/>
              </a:defRPr>
            </a:lvl1pPr>
          </a:lstStyle>
          <a:p>
            <a:pPr algn="ctr"/>
            <a:r>
              <a:rPr lang="en-US" sz="4800" b="1" dirty="0">
                <a:solidFill>
                  <a:schemeClr val="tx1"/>
                </a:solidFill>
              </a:rPr>
              <a:t>Stay Connected With Us</a:t>
            </a:r>
          </a:p>
        </p:txBody>
      </p:sp>
      <p:sp>
        <p:nvSpPr>
          <p:cNvPr id="11" name="Shape 447"/>
          <p:cNvSpPr>
            <a:spLocks noChangeArrowheads="1"/>
          </p:cNvSpPr>
          <p:nvPr/>
        </p:nvSpPr>
        <p:spPr bwMode="auto">
          <a:xfrm>
            <a:off x="1765738" y="1862499"/>
            <a:ext cx="9836142" cy="37314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 uri="{C572A759-6A51-4108-AA02-DFA0A04FC94B}">
              <ma14:wrappingTextBoxFlag xmlns:ma14="http://schemas.microsoft.com/office/mac/drawingml/2011/main" xmlns="" val="1"/>
            </a:ext>
          </a:extLst>
        </p:spPr>
        <p:txBody>
          <a:bodyPr wrap="square" lIns="0" tIns="0" rIns="0" bIns="0">
            <a:spAutoFit/>
          </a:bodyPr>
          <a:lstStyle/>
          <a:p>
            <a:pPr defTabSz="411163"/>
            <a:r>
              <a:rPr lang="en-US" sz="2200" dirty="0">
                <a:latin typeface="+mj-lt"/>
              </a:rPr>
              <a:t>We would like to know if this exercise was helpful and hear about your experience with this training. Please reach out to us with your feedback to help us improve future training.</a:t>
            </a:r>
          </a:p>
          <a:p>
            <a:pPr defTabSz="411163"/>
            <a:endParaRPr lang="en-US" sz="2200" dirty="0">
              <a:latin typeface="+mj-lt"/>
            </a:endParaRPr>
          </a:p>
          <a:p>
            <a:pPr defTabSz="411163"/>
            <a:r>
              <a:rPr lang="en-US" sz="2200" dirty="0">
                <a:latin typeface="+mj-lt"/>
              </a:rPr>
              <a:t>Rob Evans, Director of K-12 Services   </a:t>
            </a:r>
            <a:r>
              <a:rPr lang="en-US" sz="2200" dirty="0">
                <a:latin typeface="+mj-lt"/>
                <a:hlinkClick r:id="rId2"/>
              </a:rPr>
              <a:t>revans@cosecure.com</a:t>
            </a:r>
            <a:r>
              <a:rPr lang="en-US" sz="2200" dirty="0">
                <a:latin typeface="+mj-lt"/>
              </a:rPr>
              <a:t>.</a:t>
            </a:r>
          </a:p>
          <a:p>
            <a:pPr defTabSz="411163"/>
            <a:endParaRPr lang="en-US" sz="2200" dirty="0">
              <a:latin typeface="+mj-lt"/>
            </a:endParaRPr>
          </a:p>
          <a:p>
            <a:pPr defTabSz="411163"/>
            <a:r>
              <a:rPr lang="en-US" sz="2200" dirty="0">
                <a:latin typeface="+mj-lt"/>
              </a:rPr>
              <a:t>Sunni Eriksen, Vermont School Safety Center </a:t>
            </a:r>
            <a:r>
              <a:rPr lang="en-US" sz="2200" dirty="0">
                <a:latin typeface="+mj-lt"/>
                <a:hlinkClick r:id="rId3"/>
              </a:rPr>
              <a:t>Sunni.Eriksen@vermont.gov</a:t>
            </a:r>
            <a:r>
              <a:rPr lang="en-US" sz="2200" dirty="0">
                <a:latin typeface="+mj-lt"/>
              </a:rPr>
              <a:t>. </a:t>
            </a:r>
          </a:p>
          <a:p>
            <a:pPr defTabSz="411163"/>
            <a:endParaRPr lang="en-US" sz="2200" dirty="0">
              <a:latin typeface="+mj-lt"/>
            </a:endParaRPr>
          </a:p>
          <a:p>
            <a:pPr defTabSz="411163"/>
            <a:r>
              <a:rPr lang="en-US" sz="2200" dirty="0">
                <a:latin typeface="+mj-lt"/>
              </a:rPr>
              <a:t>Dee Barbic, Director of Violence Prevention </a:t>
            </a:r>
            <a:r>
              <a:rPr lang="en-US" sz="2200" dirty="0">
                <a:latin typeface="+mj-lt"/>
                <a:hlinkClick r:id="rId4"/>
              </a:rPr>
              <a:t>Dee.Barbic@vermont.gov</a:t>
            </a:r>
            <a:r>
              <a:rPr lang="en-US" sz="2200" dirty="0">
                <a:latin typeface="+mj-lt"/>
              </a:rPr>
              <a:t>. </a:t>
            </a:r>
          </a:p>
          <a:p>
            <a:pPr defTabSz="411163">
              <a:lnSpc>
                <a:spcPct val="240000"/>
              </a:lnSpc>
            </a:pPr>
            <a:r>
              <a:rPr lang="en-US" sz="2200" dirty="0">
                <a:latin typeface="+mj-lt"/>
              </a:rPr>
              <a:t>Vermont School Safety Center          </a:t>
            </a:r>
            <a:r>
              <a:rPr lang="en-US" sz="2200" dirty="0">
                <a:solidFill>
                  <a:schemeClr val="accent6">
                    <a:lumMod val="50000"/>
                  </a:schemeClr>
                </a:solidFill>
                <a:latin typeface="+mj-lt"/>
                <a:cs typeface="Helvetica Neue Medium" charset="0"/>
                <a:sym typeface="Helvetica Neue Medium" charset="0"/>
                <a:hlinkClick r:id="rId5"/>
              </a:rPr>
              <a:t>https://schoolsafety.vermont.gov/</a:t>
            </a:r>
            <a:endParaRPr lang="en-US" sz="2200" dirty="0">
              <a:solidFill>
                <a:schemeClr val="accent6">
                  <a:lumMod val="50000"/>
                </a:schemeClr>
              </a:solidFill>
              <a:latin typeface="+mj-lt"/>
              <a:cs typeface="Helvetica Neue Medium" charset="0"/>
              <a:sym typeface="Helvetica Neue Medium" charset="0"/>
            </a:endParaRPr>
          </a:p>
        </p:txBody>
      </p:sp>
      <p:sp>
        <p:nvSpPr>
          <p:cNvPr id="20" name="TextBox 19"/>
          <p:cNvSpPr txBox="1"/>
          <p:nvPr/>
        </p:nvSpPr>
        <p:spPr>
          <a:xfrm>
            <a:off x="7733445" y="5616190"/>
            <a:ext cx="1578317" cy="369332"/>
          </a:xfrm>
          <a:prstGeom prst="rect">
            <a:avLst/>
          </a:prstGeom>
          <a:noFill/>
        </p:spPr>
        <p:txBody>
          <a:bodyPr wrap="none" rtlCol="0">
            <a:spAutoFit/>
          </a:bodyPr>
          <a:lstStyle/>
          <a:p>
            <a:r>
              <a:rPr lang="en-US" dirty="0">
                <a:solidFill>
                  <a:schemeClr val="bg1"/>
                </a:solidFill>
                <a:latin typeface="Helvetica Neue Medium"/>
              </a:rPr>
              <a:t>An affiliate of </a:t>
            </a:r>
          </a:p>
        </p:txBody>
      </p:sp>
      <p:pic>
        <p:nvPicPr>
          <p:cNvPr id="3" name="Picture 2" descr="Coat of arms of Vermont - Wikipedia">
            <a:extLst>
              <a:ext uri="{FF2B5EF4-FFF2-40B4-BE49-F238E27FC236}">
                <a16:creationId xmlns:a16="http://schemas.microsoft.com/office/drawing/2014/main" id="{E90959B7-31E8-4710-69DA-40A48BAD7B4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844090" y="336255"/>
            <a:ext cx="757790"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22522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90D0034-F768-41E7-85D4-F38C4DE857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4F7E42D-8B5A-4FC8-81CD-9E60171F7F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65033" y="0"/>
            <a:ext cx="3084844" cy="1376313"/>
          </a:xfrm>
        </p:spPr>
        <p:txBody>
          <a:bodyPr>
            <a:normAutofit/>
          </a:bodyPr>
          <a:lstStyle/>
          <a:p>
            <a:r>
              <a:rPr lang="en-US" sz="3600" dirty="0">
                <a:solidFill>
                  <a:srgbClr val="FFFFFF"/>
                </a:solidFill>
                <a:latin typeface="Palatino Linotype" panose="02040502050505030304" pitchFamily="18" charset="0"/>
              </a:rPr>
              <a:t>Exercise Agenda</a:t>
            </a:r>
          </a:p>
        </p:txBody>
      </p:sp>
      <p:sp>
        <p:nvSpPr>
          <p:cNvPr id="3" name="Content Placeholder 2"/>
          <p:cNvSpPr>
            <a:spLocks noGrp="1"/>
          </p:cNvSpPr>
          <p:nvPr>
            <p:ph idx="1"/>
          </p:nvPr>
        </p:nvSpPr>
        <p:spPr>
          <a:xfrm>
            <a:off x="214837" y="1517715"/>
            <a:ext cx="3362378" cy="5194169"/>
          </a:xfrm>
        </p:spPr>
        <p:txBody>
          <a:bodyPr>
            <a:normAutofit/>
          </a:bodyPr>
          <a:lstStyle/>
          <a:p>
            <a:pPr>
              <a:buSzPct val="142000"/>
            </a:pPr>
            <a:r>
              <a:rPr lang="en-US" sz="1200" b="1" dirty="0">
                <a:solidFill>
                  <a:srgbClr val="FFFFFF"/>
                </a:solidFill>
                <a:latin typeface="+mj-lt"/>
              </a:rPr>
              <a:t>Welcome and Introductions</a:t>
            </a:r>
          </a:p>
          <a:p>
            <a:pPr lvl="1">
              <a:buSzPct val="142000"/>
            </a:pPr>
            <a:r>
              <a:rPr lang="en-US" sz="1200" dirty="0">
                <a:solidFill>
                  <a:srgbClr val="FFFFFF"/>
                </a:solidFill>
                <a:latin typeface="+mj-lt"/>
              </a:rPr>
              <a:t>Housekeeping	</a:t>
            </a:r>
          </a:p>
          <a:p>
            <a:r>
              <a:rPr lang="en-US" sz="1200" b="1" dirty="0">
                <a:solidFill>
                  <a:srgbClr val="FFFFFF"/>
                </a:solidFill>
                <a:latin typeface="+mj-lt"/>
              </a:rPr>
              <a:t>Exercise Overview</a:t>
            </a:r>
          </a:p>
          <a:p>
            <a:pPr lvl="1"/>
            <a:r>
              <a:rPr lang="en-US" sz="1200" dirty="0">
                <a:solidFill>
                  <a:srgbClr val="FFFFFF"/>
                </a:solidFill>
                <a:latin typeface="+mj-lt"/>
              </a:rPr>
              <a:t>Goals                                               </a:t>
            </a:r>
          </a:p>
          <a:p>
            <a:pPr lvl="1"/>
            <a:r>
              <a:rPr lang="en-US" sz="1200" dirty="0">
                <a:solidFill>
                  <a:srgbClr val="FFFFFF"/>
                </a:solidFill>
                <a:latin typeface="+mj-lt"/>
              </a:rPr>
              <a:t>Objectives/Core Capabilities                       </a:t>
            </a:r>
          </a:p>
          <a:p>
            <a:pPr lvl="1"/>
            <a:r>
              <a:rPr lang="en-US" sz="1200" dirty="0">
                <a:solidFill>
                  <a:srgbClr val="FFFFFF"/>
                </a:solidFill>
                <a:latin typeface="+mj-lt"/>
              </a:rPr>
              <a:t>Roles and Responsibilities                       </a:t>
            </a:r>
          </a:p>
          <a:p>
            <a:pPr lvl="1"/>
            <a:r>
              <a:rPr lang="en-US" sz="1200" dirty="0">
                <a:solidFill>
                  <a:srgbClr val="FFFFFF"/>
                </a:solidFill>
                <a:latin typeface="+mj-lt"/>
              </a:rPr>
              <a:t>Structure</a:t>
            </a:r>
          </a:p>
          <a:p>
            <a:pPr lvl="1"/>
            <a:r>
              <a:rPr lang="en-US" sz="1200" dirty="0">
                <a:solidFill>
                  <a:srgbClr val="FFFFFF"/>
                </a:solidFill>
                <a:latin typeface="+mj-lt"/>
              </a:rPr>
              <a:t>Rules for Players</a:t>
            </a:r>
          </a:p>
          <a:p>
            <a:pPr lvl="1"/>
            <a:r>
              <a:rPr lang="en-US" sz="1200" dirty="0">
                <a:solidFill>
                  <a:srgbClr val="FFFFFF"/>
                </a:solidFill>
                <a:latin typeface="+mj-lt"/>
              </a:rPr>
              <a:t>Tabletop Process</a:t>
            </a:r>
          </a:p>
          <a:p>
            <a:r>
              <a:rPr lang="en-US" sz="1200" b="1" dirty="0">
                <a:solidFill>
                  <a:srgbClr val="FFFFFF"/>
                </a:solidFill>
                <a:latin typeface="+mj-lt"/>
              </a:rPr>
              <a:t>Scenario-Driven Exercise </a:t>
            </a:r>
          </a:p>
          <a:p>
            <a:pPr marL="382588" lvl="1" indent="-182563"/>
            <a:r>
              <a:rPr lang="en-US" sz="1200" dirty="0">
                <a:solidFill>
                  <a:srgbClr val="FFFFFF"/>
                </a:solidFill>
                <a:latin typeface="+mj-lt"/>
              </a:rPr>
              <a:t>Facilitated Discussion in Four Modules</a:t>
            </a:r>
          </a:p>
          <a:p>
            <a:r>
              <a:rPr lang="en-US" sz="1200" b="1" dirty="0">
                <a:solidFill>
                  <a:srgbClr val="FFFFFF"/>
                </a:solidFill>
                <a:latin typeface="+mj-lt"/>
              </a:rPr>
              <a:t>Hot Wash </a:t>
            </a:r>
          </a:p>
          <a:p>
            <a:r>
              <a:rPr lang="en-US" sz="1200" b="1" dirty="0">
                <a:solidFill>
                  <a:srgbClr val="FFFFFF"/>
                </a:solidFill>
                <a:latin typeface="+mj-lt"/>
              </a:rPr>
              <a:t>Closing Comments</a:t>
            </a:r>
          </a:p>
          <a:p>
            <a:r>
              <a:rPr lang="en-US" sz="1200" b="1" dirty="0">
                <a:solidFill>
                  <a:srgbClr val="FFFFFF"/>
                </a:solidFill>
                <a:latin typeface="+mj-lt"/>
              </a:rPr>
              <a:t>Debrief </a:t>
            </a:r>
          </a:p>
          <a:p>
            <a:endParaRPr lang="en-US" sz="800" dirty="0">
              <a:solidFill>
                <a:srgbClr val="FFFFFF"/>
              </a:solidFill>
            </a:endParaRPr>
          </a:p>
        </p:txBody>
      </p:sp>
      <p:pic>
        <p:nvPicPr>
          <p:cNvPr id="6" name="Picture 5"/>
          <p:cNvPicPr>
            <a:picLocks noChangeAspect="1"/>
          </p:cNvPicPr>
          <p:nvPr/>
        </p:nvPicPr>
        <p:blipFill rotWithShape="1">
          <a:blip r:embed="rId2"/>
          <a:srcRect r="10998"/>
          <a:stretch/>
        </p:blipFill>
        <p:spPr>
          <a:xfrm>
            <a:off x="4075043" y="10"/>
            <a:ext cx="8111272" cy="6857990"/>
          </a:xfrm>
          <a:prstGeom prst="rect">
            <a:avLst/>
          </a:prstGeom>
        </p:spPr>
      </p:pic>
      <p:sp>
        <p:nvSpPr>
          <p:cNvPr id="15" name="Rectangle 14">
            <a:extLst>
              <a:ext uri="{FF2B5EF4-FFF2-40B4-BE49-F238E27FC236}">
                <a16:creationId xmlns:a16="http://schemas.microsoft.com/office/drawing/2014/main" id="{8C04651D-B9F4-4935-A02D-364153FBDF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4" name="Picture 2" descr="Coat of arms of Vermont - Wikipedia">
            <a:extLst>
              <a:ext uri="{FF2B5EF4-FFF2-40B4-BE49-F238E27FC236}">
                <a16:creationId xmlns:a16="http://schemas.microsoft.com/office/drawing/2014/main" id="{727CB879-60E4-9643-8787-30A9D56AB6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837" y="5797484"/>
            <a:ext cx="757790"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17474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Palatino Linotype" panose="02040502050505030304" pitchFamily="18" charset="0"/>
              </a:rPr>
              <a:t>Exercise Goals</a:t>
            </a:r>
          </a:p>
        </p:txBody>
      </p:sp>
      <p:sp>
        <p:nvSpPr>
          <p:cNvPr id="5" name="Content Placeholder 4"/>
          <p:cNvSpPr>
            <a:spLocks noGrp="1"/>
          </p:cNvSpPr>
          <p:nvPr>
            <p:ph idx="1"/>
          </p:nvPr>
        </p:nvSpPr>
        <p:spPr>
          <a:xfrm>
            <a:off x="4719782" y="2224603"/>
            <a:ext cx="6435898" cy="4127500"/>
          </a:xfrm>
        </p:spPr>
        <p:txBody>
          <a:bodyPr/>
          <a:lstStyle/>
          <a:p>
            <a:pPr marL="287338" indent="-287338">
              <a:buFont typeface="Wingdings" panose="05000000000000000000" pitchFamily="2" charset="2"/>
              <a:buChar char="§"/>
            </a:pPr>
            <a:r>
              <a:rPr lang="en-US" dirty="0">
                <a:latin typeface="Palatino Linotype" panose="02040502050505030304" pitchFamily="18" charset="0"/>
              </a:rPr>
              <a:t>Test plans to prepare for, respond to, and recover from a critical incident.</a:t>
            </a:r>
          </a:p>
          <a:p>
            <a:pPr marL="287338" indent="-287338">
              <a:buFont typeface="Wingdings" panose="05000000000000000000" pitchFamily="2" charset="2"/>
              <a:buChar char="§"/>
            </a:pPr>
            <a:r>
              <a:rPr lang="en-US" dirty="0">
                <a:latin typeface="Palatino Linotype" panose="02040502050505030304" pitchFamily="18" charset="0"/>
              </a:rPr>
              <a:t>Ensure effective coordination of plans and actions with school personnel,  emergency responders, and community partners.</a:t>
            </a:r>
          </a:p>
          <a:p>
            <a:pPr>
              <a:buFont typeface="Wingdings" panose="05000000000000000000" pitchFamily="2" charset="2"/>
              <a:buChar char="§"/>
            </a:pPr>
            <a:r>
              <a:rPr lang="en-US" dirty="0">
                <a:latin typeface="Palatino Linotype" panose="02040502050505030304" pitchFamily="18" charset="0"/>
              </a:rPr>
              <a:t>   Strengthen relationships with your response partners. </a:t>
            </a:r>
          </a:p>
          <a:p>
            <a:pPr marL="287338" indent="-287338">
              <a:buFont typeface="Wingdings" panose="05000000000000000000" pitchFamily="2" charset="2"/>
              <a:buChar char="§"/>
            </a:pPr>
            <a:r>
              <a:rPr lang="en-US" dirty="0">
                <a:latin typeface="Palatino Linotype" panose="02040502050505030304" pitchFamily="18" charset="0"/>
              </a:rPr>
              <a:t> Identify areas for improvement and develop a          corrective action plan</a:t>
            </a:r>
            <a:r>
              <a:rPr lang="en-US" dirty="0"/>
              <a:t>.</a:t>
            </a:r>
          </a:p>
          <a:p>
            <a:endParaRPr lang="en-US" dirty="0"/>
          </a:p>
        </p:txBody>
      </p:sp>
      <p:pic>
        <p:nvPicPr>
          <p:cNvPr id="4" name="Picture 3"/>
          <p:cNvPicPr>
            <a:picLocks noChangeAspect="1"/>
          </p:cNvPicPr>
          <p:nvPr/>
        </p:nvPicPr>
        <p:blipFill>
          <a:blip r:embed="rId2"/>
          <a:stretch>
            <a:fillRect/>
          </a:stretch>
        </p:blipFill>
        <p:spPr>
          <a:xfrm>
            <a:off x="661265" y="1864385"/>
            <a:ext cx="3495473" cy="3480724"/>
          </a:xfrm>
          <a:prstGeom prst="rect">
            <a:avLst/>
          </a:prstGeom>
        </p:spPr>
      </p:pic>
      <p:pic>
        <p:nvPicPr>
          <p:cNvPr id="3" name="Picture 2" descr="Coat of arms of Vermont - Wikipedia">
            <a:extLst>
              <a:ext uri="{FF2B5EF4-FFF2-40B4-BE49-F238E27FC236}">
                <a16:creationId xmlns:a16="http://schemas.microsoft.com/office/drawing/2014/main" id="{A94A79F1-D6EE-EA4D-85FC-159AE550B5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59750" y="286603"/>
            <a:ext cx="757790"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04561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1450757"/>
          </a:xfrm>
        </p:spPr>
        <p:txBody>
          <a:bodyPr>
            <a:normAutofit/>
          </a:bodyPr>
          <a:lstStyle/>
          <a:p>
            <a:r>
              <a:rPr lang="en-US">
                <a:latin typeface="Palatino Linotype" panose="02040502050505030304" pitchFamily="18" charset="0"/>
              </a:rPr>
              <a:t>Objectives and Core Capabilities</a:t>
            </a:r>
          </a:p>
        </p:txBody>
      </p:sp>
      <p:sp>
        <p:nvSpPr>
          <p:cNvPr id="5" name="Content Placeholder 4"/>
          <p:cNvSpPr>
            <a:spLocks noGrp="1"/>
          </p:cNvSpPr>
          <p:nvPr>
            <p:ph idx="1"/>
          </p:nvPr>
        </p:nvSpPr>
        <p:spPr>
          <a:xfrm>
            <a:off x="1097279" y="1845734"/>
            <a:ext cx="6454987" cy="4023360"/>
          </a:xfrm>
        </p:spPr>
        <p:txBody>
          <a:bodyPr>
            <a:normAutofit/>
          </a:bodyPr>
          <a:lstStyle/>
          <a:p>
            <a:pPr marL="227013" indent="-227013">
              <a:buFont typeface="Wingdings" panose="05000000000000000000" pitchFamily="2" charset="2"/>
              <a:buChar char="§"/>
            </a:pPr>
            <a:r>
              <a:rPr lang="en-US" dirty="0">
                <a:latin typeface="Palatino Linotype" panose="02040502050505030304" pitchFamily="18" charset="0"/>
              </a:rPr>
              <a:t>To demonstrate the district’s ability to establish an Incident Command framework that allows for an effective response to a critical incident. </a:t>
            </a:r>
          </a:p>
          <a:p>
            <a:pPr marL="228600" indent="-228600">
              <a:buFont typeface="Wingdings" panose="05000000000000000000" pitchFamily="2" charset="2"/>
              <a:buChar char="§"/>
            </a:pPr>
            <a:r>
              <a:rPr lang="en-US" dirty="0">
                <a:latin typeface="Palatino Linotype" panose="02040502050505030304" pitchFamily="18" charset="0"/>
              </a:rPr>
              <a:t>Evaluate the effectiveness of Emergency Operations  Plans that have been developed.</a:t>
            </a:r>
          </a:p>
          <a:p>
            <a:pPr marL="227013" indent="-227013">
              <a:buFont typeface="Wingdings" panose="05000000000000000000" pitchFamily="2" charset="2"/>
              <a:buChar char="§"/>
            </a:pPr>
            <a:r>
              <a:rPr lang="en-US" dirty="0">
                <a:latin typeface="Palatino Linotype" panose="02040502050505030304" pitchFamily="18" charset="0"/>
              </a:rPr>
              <a:t>Demonstrate the district’s ability to coordinate with local and regional local law    enforcement and other first-response agencies during the response to a critical incident</a:t>
            </a:r>
          </a:p>
          <a:p>
            <a:pPr marL="227013" indent="-227013">
              <a:buFont typeface="Wingdings" panose="05000000000000000000" pitchFamily="2" charset="2"/>
              <a:buChar char="§"/>
            </a:pPr>
            <a:r>
              <a:rPr lang="en-US" dirty="0">
                <a:latin typeface="Palatino Linotype" panose="02040502050505030304" pitchFamily="18" charset="0"/>
              </a:rPr>
              <a:t>Evaluate the systems and practices of communicating with internal and external partners.</a:t>
            </a:r>
          </a:p>
          <a:p>
            <a:endParaRPr lang="en-US" dirty="0">
              <a:latin typeface="Palatino Linotype" panose="02040502050505030304" pitchFamily="18" charset="0"/>
            </a:endParaRPr>
          </a:p>
          <a:p>
            <a:endParaRPr lang="en-US" dirty="0">
              <a:latin typeface="Palatino Linotype" panose="02040502050505030304" pitchFamily="18" charset="0"/>
            </a:endParaRPr>
          </a:p>
        </p:txBody>
      </p:sp>
      <p:pic>
        <p:nvPicPr>
          <p:cNvPr id="3" name="Picture 2" descr="Coat of arms of Vermont - Wikipedia">
            <a:extLst>
              <a:ext uri="{FF2B5EF4-FFF2-40B4-BE49-F238E27FC236}">
                <a16:creationId xmlns:a16="http://schemas.microsoft.com/office/drawing/2014/main" id="{FDCC6D79-1C0D-C5B7-1DF4-9B4ED6EDE887}"/>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0795861" y="286603"/>
            <a:ext cx="800326" cy="9671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44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F5E263C-FB7E-4A3E-AD04-5140CD3D1D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E65ED8C-90F7-4EB0-ACCB-64AEF411E8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92370" y="516835"/>
            <a:ext cx="3084844" cy="5772840"/>
          </a:xfrm>
        </p:spPr>
        <p:txBody>
          <a:bodyPr anchor="ctr">
            <a:normAutofit/>
          </a:bodyPr>
          <a:lstStyle/>
          <a:p>
            <a:r>
              <a:rPr lang="en-US" sz="3300">
                <a:solidFill>
                  <a:srgbClr val="FFFFFF"/>
                </a:solidFill>
                <a:latin typeface="Palatino Linotype" panose="02040502050505030304" pitchFamily="18" charset="0"/>
              </a:rPr>
              <a:t>Participants Roles and Responsibilities </a:t>
            </a:r>
          </a:p>
        </p:txBody>
      </p:sp>
      <p:sp>
        <p:nvSpPr>
          <p:cNvPr id="15" name="Rectangle 14">
            <a:extLst>
              <a:ext uri="{FF2B5EF4-FFF2-40B4-BE49-F238E27FC236}">
                <a16:creationId xmlns:a16="http://schemas.microsoft.com/office/drawing/2014/main" id="{6604E3BF-88F7-4D19-BEC9-8486966EA4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3" name="Picture 2" descr="Coat of arms of Vermont - Wikipedia">
            <a:extLst>
              <a:ext uri="{FF2B5EF4-FFF2-40B4-BE49-F238E27FC236}">
                <a16:creationId xmlns:a16="http://schemas.microsoft.com/office/drawing/2014/main" id="{D05D478D-E969-9980-06DE-272A8EE970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567" y="5659438"/>
            <a:ext cx="757790" cy="9144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Content Placeholder 4">
            <a:extLst>
              <a:ext uri="{FF2B5EF4-FFF2-40B4-BE49-F238E27FC236}">
                <a16:creationId xmlns:a16="http://schemas.microsoft.com/office/drawing/2014/main" id="{832058D3-EFEA-F9B9-C637-768CB3F5BEF4}"/>
              </a:ext>
            </a:extLst>
          </p:cNvPr>
          <p:cNvGraphicFramePr>
            <a:graphicFrameLocks noGrp="1"/>
          </p:cNvGraphicFramePr>
          <p:nvPr>
            <p:ph idx="1"/>
            <p:extLst>
              <p:ext uri="{D42A27DB-BD31-4B8C-83A1-F6EECF244321}">
                <p14:modId xmlns:p14="http://schemas.microsoft.com/office/powerpoint/2010/main" val="2602112005"/>
              </p:ext>
            </p:extLst>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090536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Palatino Linotype" panose="02040502050505030304" pitchFamily="18" charset="0"/>
              </a:rPr>
              <a:t>Exercise Structure</a:t>
            </a:r>
          </a:p>
        </p:txBody>
      </p:sp>
      <p:sp>
        <p:nvSpPr>
          <p:cNvPr id="5" name="Content Placeholder 4"/>
          <p:cNvSpPr>
            <a:spLocks noGrp="1"/>
          </p:cNvSpPr>
          <p:nvPr>
            <p:ph idx="1"/>
          </p:nvPr>
        </p:nvSpPr>
        <p:spPr>
          <a:xfrm>
            <a:off x="1217584" y="1737360"/>
            <a:ext cx="7360920" cy="4691149"/>
          </a:xfrm>
        </p:spPr>
        <p:txBody>
          <a:bodyPr>
            <a:normAutofit/>
          </a:bodyPr>
          <a:lstStyle/>
          <a:p>
            <a:r>
              <a:rPr lang="en-US" b="1" dirty="0">
                <a:latin typeface="Palatino Linotype" panose="02040502050505030304" pitchFamily="18" charset="0"/>
              </a:rPr>
              <a:t>A scenario-driven, facilitated, discussion-based exercise</a:t>
            </a:r>
          </a:p>
          <a:p>
            <a:r>
              <a:rPr lang="en-US" b="1" dirty="0">
                <a:latin typeface="Palatino Linotype" panose="02040502050505030304" pitchFamily="18" charset="0"/>
              </a:rPr>
              <a:t>The exercise is divided into four modules, followed by a debrief.</a:t>
            </a:r>
          </a:p>
          <a:p>
            <a:endParaRPr lang="en-US" b="1" dirty="0">
              <a:latin typeface="Palatino Linotype" panose="02040502050505030304" pitchFamily="18" charset="0"/>
            </a:endParaRPr>
          </a:p>
          <a:p>
            <a:pPr marL="194308" indent="0">
              <a:buNone/>
            </a:pPr>
            <a:endParaRPr lang="en-US" dirty="0"/>
          </a:p>
          <a:p>
            <a:pPr marL="194308" indent="0">
              <a:buNone/>
            </a:pPr>
            <a:endParaRPr lang="en-US" dirty="0"/>
          </a:p>
          <a:p>
            <a:pPr marL="194308" indent="0" algn="ctr">
              <a:buNone/>
            </a:pPr>
            <a:endParaRPr lang="en-US" dirty="0"/>
          </a:p>
          <a:p>
            <a:pPr marL="194308" indent="0">
              <a:buNone/>
            </a:pPr>
            <a:endParaRPr lang="en-US" dirty="0"/>
          </a:p>
          <a:p>
            <a:pPr marL="194308" indent="0">
              <a:buNone/>
            </a:pPr>
            <a:endParaRPr lang="en-US" dirty="0"/>
          </a:p>
          <a:p>
            <a:pPr marL="194308" indent="0">
              <a:buNone/>
            </a:pPr>
            <a:endParaRPr lang="en-US" dirty="0"/>
          </a:p>
          <a:p>
            <a:pPr marL="194308" indent="0">
              <a:buNone/>
            </a:pPr>
            <a:endParaRPr lang="en-US" dirty="0"/>
          </a:p>
          <a:p>
            <a:pPr marL="194308" indent="0">
              <a:buNone/>
            </a:pPr>
            <a:endParaRPr lang="en-US" b="1" dirty="0">
              <a:latin typeface="+mj-lt"/>
            </a:endParaRPr>
          </a:p>
        </p:txBody>
      </p:sp>
      <p:pic>
        <p:nvPicPr>
          <p:cNvPr id="3" name="Picture 2"/>
          <p:cNvPicPr>
            <a:picLocks noChangeAspect="1"/>
          </p:cNvPicPr>
          <p:nvPr/>
        </p:nvPicPr>
        <p:blipFill>
          <a:blip r:embed="rId2"/>
          <a:stretch>
            <a:fillRect/>
          </a:stretch>
        </p:blipFill>
        <p:spPr>
          <a:xfrm>
            <a:off x="2417761" y="2585989"/>
            <a:ext cx="5591185" cy="3842520"/>
          </a:xfrm>
          <a:prstGeom prst="rect">
            <a:avLst/>
          </a:prstGeom>
        </p:spPr>
      </p:pic>
      <p:pic>
        <p:nvPicPr>
          <p:cNvPr id="4" name="Picture 2" descr="Coat of arms of Vermont - Wikipedia">
            <a:extLst>
              <a:ext uri="{FF2B5EF4-FFF2-40B4-BE49-F238E27FC236}">
                <a16:creationId xmlns:a16="http://schemas.microsoft.com/office/drawing/2014/main" id="{E523858D-FC83-475C-B873-B358B77F18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76785" y="554781"/>
            <a:ext cx="757790"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67562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05A42EF-68E6-4808-81CD-E5ABD0ED92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11685" y="634946"/>
            <a:ext cx="5127171" cy="1450757"/>
          </a:xfrm>
        </p:spPr>
        <p:txBody>
          <a:bodyPr>
            <a:normAutofit/>
          </a:bodyPr>
          <a:lstStyle/>
          <a:p>
            <a:r>
              <a:rPr lang="en-US" dirty="0">
                <a:latin typeface="Palatino Linotype" panose="02040502050505030304" pitchFamily="18" charset="0"/>
              </a:rPr>
              <a:t>Rules for Players</a:t>
            </a:r>
          </a:p>
        </p:txBody>
      </p:sp>
      <p:pic>
        <p:nvPicPr>
          <p:cNvPr id="3" name="Picture 2"/>
          <p:cNvPicPr>
            <a:picLocks noChangeAspect="1"/>
          </p:cNvPicPr>
          <p:nvPr/>
        </p:nvPicPr>
        <p:blipFill>
          <a:blip r:embed="rId2"/>
          <a:stretch>
            <a:fillRect/>
          </a:stretch>
        </p:blipFill>
        <p:spPr>
          <a:xfrm>
            <a:off x="653144" y="634946"/>
            <a:ext cx="5451627" cy="5179045"/>
          </a:xfrm>
          <a:prstGeom prst="rect">
            <a:avLst/>
          </a:prstGeom>
        </p:spPr>
      </p:pic>
      <p:cxnSp>
        <p:nvCxnSpPr>
          <p:cNvPr id="12" name="Straight Connector 11">
            <a:extLst>
              <a:ext uri="{FF2B5EF4-FFF2-40B4-BE49-F238E27FC236}">
                <a16:creationId xmlns:a16="http://schemas.microsoft.com/office/drawing/2014/main" id="{3C4A154E-1950-4755-A5FC-5998EE0CC1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11684" y="2086188"/>
            <a:ext cx="474880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5" name="Content Placeholder 4"/>
          <p:cNvSpPr>
            <a:spLocks noGrp="1"/>
          </p:cNvSpPr>
          <p:nvPr>
            <p:ph idx="1"/>
          </p:nvPr>
        </p:nvSpPr>
        <p:spPr>
          <a:xfrm>
            <a:off x="6411684" y="2198914"/>
            <a:ext cx="5127172" cy="3670180"/>
          </a:xfrm>
        </p:spPr>
        <p:txBody>
          <a:bodyPr>
            <a:normAutofit/>
          </a:bodyPr>
          <a:lstStyle/>
          <a:p>
            <a:pPr marL="90488" indent="-90488">
              <a:buFont typeface="Wingdings" panose="05000000000000000000" pitchFamily="2" charset="2"/>
              <a:buChar char="§"/>
              <a:tabLst>
                <a:tab pos="228600" algn="l"/>
              </a:tabLst>
            </a:pPr>
            <a:r>
              <a:rPr lang="en-US" dirty="0">
                <a:latin typeface="Palatino Linotype" panose="02040502050505030304" pitchFamily="18" charset="0"/>
              </a:rPr>
              <a:t>  There are no right or wrong answers.</a:t>
            </a:r>
          </a:p>
          <a:p>
            <a:pPr marL="284163" indent="-284163">
              <a:buFont typeface="Wingdings" panose="05000000000000000000" pitchFamily="2" charset="2"/>
              <a:buChar char="§"/>
            </a:pPr>
            <a:r>
              <a:rPr lang="en-US" dirty="0">
                <a:latin typeface="Palatino Linotype" panose="02040502050505030304" pitchFamily="18" charset="0"/>
              </a:rPr>
              <a:t>Varying viewpoints are expected and will be respected.</a:t>
            </a:r>
          </a:p>
          <a:p>
            <a:pPr marL="284163" indent="-284163">
              <a:buFont typeface="Wingdings" panose="05000000000000000000" pitchFamily="2" charset="2"/>
              <a:buChar char="§"/>
            </a:pPr>
            <a:r>
              <a:rPr lang="en-US" dirty="0">
                <a:latin typeface="Palatino Linotype" panose="02040502050505030304" pitchFamily="18" charset="0"/>
              </a:rPr>
              <a:t>“Exercise decisions” are not precedent-setting.</a:t>
            </a:r>
          </a:p>
          <a:p>
            <a:pPr marL="284163" indent="-284163">
              <a:buFont typeface="Wingdings" panose="05000000000000000000" pitchFamily="2" charset="2"/>
              <a:buChar char="§"/>
            </a:pPr>
            <a:r>
              <a:rPr lang="en-US" dirty="0">
                <a:latin typeface="Palatino Linotype" panose="02040502050505030304" pitchFamily="18" charset="0"/>
              </a:rPr>
              <a:t>Players are encouraged to consider different approaches and suggest improvements.   “Think outside the box.”</a:t>
            </a:r>
          </a:p>
          <a:p>
            <a:endParaRPr lang="en-US" dirty="0">
              <a:latin typeface="Palatino Linotype" panose="02040502050505030304" pitchFamily="18" charset="0"/>
            </a:endParaRPr>
          </a:p>
        </p:txBody>
      </p:sp>
      <p:sp>
        <p:nvSpPr>
          <p:cNvPr id="14" name="Rectangle 13">
            <a:extLst>
              <a:ext uri="{FF2B5EF4-FFF2-40B4-BE49-F238E27FC236}">
                <a16:creationId xmlns:a16="http://schemas.microsoft.com/office/drawing/2014/main" id="{3FE9C285-56FB-4B36-8ECA-C2D6596AA9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937C076B-00B1-4629-B27F-A86F9885FB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4" name="Picture 2" descr="Coat of arms of Vermont - Wikipedia">
            <a:extLst>
              <a:ext uri="{FF2B5EF4-FFF2-40B4-BE49-F238E27FC236}">
                <a16:creationId xmlns:a16="http://schemas.microsoft.com/office/drawing/2014/main" id="{D61FBE51-6E13-D4B1-A5DE-1E8D5E4EF0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40896" y="286603"/>
            <a:ext cx="757790"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35782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440" name="Rectangle 18439">
            <a:extLst>
              <a:ext uri="{FF2B5EF4-FFF2-40B4-BE49-F238E27FC236}">
                <a16:creationId xmlns:a16="http://schemas.microsoft.com/office/drawing/2014/main" id="{CECF0FC6-D57B-48B6-9036-F4FFD91A4B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8434" name="AutoShape 2"/>
          <p:cNvSpPr>
            <a:spLocks noGrp="1" noChangeArrowheads="1"/>
          </p:cNvSpPr>
          <p:nvPr>
            <p:ph type="title"/>
          </p:nvPr>
        </p:nvSpPr>
        <p:spPr>
          <a:xfrm>
            <a:off x="990932" y="286603"/>
            <a:ext cx="6750987" cy="1450757"/>
          </a:xfrm>
        </p:spPr>
        <p:txBody>
          <a:bodyPr>
            <a:normAutofit/>
          </a:bodyPr>
          <a:lstStyle/>
          <a:p>
            <a:r>
              <a:rPr lang="en-US">
                <a:solidFill>
                  <a:schemeClr val="accent2"/>
                </a:solidFill>
                <a:latin typeface="Palatino Linotype" panose="02040502050505030304" pitchFamily="18" charset="0"/>
              </a:rPr>
              <a:t>Tabletop Processes</a:t>
            </a:r>
          </a:p>
        </p:txBody>
      </p:sp>
      <p:sp>
        <p:nvSpPr>
          <p:cNvPr id="18435" name="Rectangle 3"/>
          <p:cNvSpPr>
            <a:spLocks noGrp="1" noChangeArrowheads="1"/>
          </p:cNvSpPr>
          <p:nvPr>
            <p:ph type="body" idx="1"/>
          </p:nvPr>
        </p:nvSpPr>
        <p:spPr>
          <a:xfrm>
            <a:off x="1044204" y="2023962"/>
            <a:ext cx="6697715" cy="3845131"/>
          </a:xfrm>
        </p:spPr>
        <p:txBody>
          <a:bodyPr>
            <a:normAutofit/>
          </a:bodyPr>
          <a:lstStyle/>
          <a:p>
            <a:endParaRPr lang="en-US" dirty="0"/>
          </a:p>
          <a:p>
            <a:pPr marL="287338" indent="-287338">
              <a:buFont typeface="Wingdings" panose="05000000000000000000" pitchFamily="2" charset="2"/>
              <a:buChar char="§"/>
            </a:pPr>
            <a:r>
              <a:rPr lang="en-US" dirty="0">
                <a:latin typeface="Palatino Linotype" panose="02040502050505030304" pitchFamily="18" charset="0"/>
              </a:rPr>
              <a:t>A scenario and update statements will be used to generate a discussion of probable response actions.</a:t>
            </a:r>
          </a:p>
          <a:p>
            <a:pPr marL="287338" indent="-287338">
              <a:buFont typeface="Wingdings" panose="05000000000000000000" pitchFamily="2" charset="2"/>
              <a:buChar char="§"/>
            </a:pPr>
            <a:r>
              <a:rPr lang="en-US" dirty="0">
                <a:latin typeface="Palatino Linotype" panose="02040502050505030304" pitchFamily="18" charset="0"/>
              </a:rPr>
              <a:t>Participants will provide situational responses based on established procedures and plans. The Emergency Operations Plan (should be) available for reference. Other than maps and diagrams, no additional materials will be provided.</a:t>
            </a:r>
          </a:p>
          <a:p>
            <a:pPr marL="287338" indent="-287338">
              <a:buFont typeface="Wingdings" panose="05000000000000000000" pitchFamily="2" charset="2"/>
              <a:buChar char="§"/>
            </a:pPr>
            <a:r>
              <a:rPr lang="en-US" dirty="0">
                <a:latin typeface="Palatino Linotype" panose="02040502050505030304" pitchFamily="18" charset="0"/>
              </a:rPr>
              <a:t>The exercise will conclude with the development of action steps needed to support future mitigation and preparedness efforts.</a:t>
            </a:r>
          </a:p>
          <a:p>
            <a:endParaRPr lang="en-US" dirty="0"/>
          </a:p>
        </p:txBody>
      </p:sp>
      <p:sp>
        <p:nvSpPr>
          <p:cNvPr id="18442" name="Rectangle 18441">
            <a:extLst>
              <a:ext uri="{FF2B5EF4-FFF2-40B4-BE49-F238E27FC236}">
                <a16:creationId xmlns:a16="http://schemas.microsoft.com/office/drawing/2014/main" id="{717A211C-5863-4303-AC3D-AEBFDF6D6A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44150"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444" name="Rectangle 18443">
            <a:extLst>
              <a:ext uri="{FF2B5EF4-FFF2-40B4-BE49-F238E27FC236}">
                <a16:creationId xmlns:a16="http://schemas.microsoft.com/office/drawing/2014/main" id="{087519CD-2FFF-42E3-BB0C-FEAA828BA5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2823"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2" name="Picture 2" descr="Coat of arms of Vermont - Wikipedia">
            <a:extLst>
              <a:ext uri="{FF2B5EF4-FFF2-40B4-BE49-F238E27FC236}">
                <a16:creationId xmlns:a16="http://schemas.microsoft.com/office/drawing/2014/main" id="{0D204C58-2627-00D3-A06B-9CA79A93EC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15825" y="286603"/>
            <a:ext cx="757790"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5807735"/>
      </p:ext>
    </p:extLst>
  </p:cSld>
  <p:clrMapOvr>
    <a:masterClrMapping/>
  </p:clrMapOvr>
</p:sld>
</file>

<file path=ppt/theme/theme1.xml><?xml version="1.0" encoding="utf-8"?>
<a:theme xmlns:a="http://schemas.openxmlformats.org/drawingml/2006/main" name="Retrospect">
  <a:themeElements>
    <a:clrScheme name="mha">
      <a:dk1>
        <a:srgbClr val="005A84"/>
      </a:dk1>
      <a:lt1>
        <a:srgbClr val="FFFFFF"/>
      </a:lt1>
      <a:dk2>
        <a:srgbClr val="005A84"/>
      </a:dk2>
      <a:lt2>
        <a:srgbClr val="FFFFFF"/>
      </a:lt2>
      <a:accent1>
        <a:srgbClr val="C2CD23"/>
      </a:accent1>
      <a:accent2>
        <a:srgbClr val="939BA1"/>
      </a:accent2>
      <a:accent3>
        <a:srgbClr val="597B7B"/>
      </a:accent3>
      <a:accent4>
        <a:srgbClr val="005A84"/>
      </a:accent4>
      <a:accent5>
        <a:srgbClr val="FFFFFF"/>
      </a:accent5>
      <a:accent6>
        <a:srgbClr val="005A84"/>
      </a:accent6>
      <a:hlink>
        <a:srgbClr val="C2CD23"/>
      </a:hlink>
      <a:folHlink>
        <a:srgbClr val="597B7B"/>
      </a:folHlink>
    </a:clrScheme>
    <a:fontScheme name="Custom 1">
      <a:majorFont>
        <a:latin typeface="Palatino Linotype"/>
        <a:ea typeface=""/>
        <a:cs typeface=""/>
      </a:majorFont>
      <a:minorFont>
        <a:latin typeface="Calibri"/>
        <a:ea typeface=""/>
        <a:cs typeface=""/>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886</TotalTime>
  <Words>1613</Words>
  <Application>Microsoft Office PowerPoint</Application>
  <PresentationFormat>Widescreen</PresentationFormat>
  <Paragraphs>147</Paragraphs>
  <Slides>26</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Calibri</vt:lpstr>
      <vt:lpstr>Helvetica Neue Medium</vt:lpstr>
      <vt:lpstr>Palatino Linotype</vt:lpstr>
      <vt:lpstr>Wingdings</vt:lpstr>
      <vt:lpstr>Retrospect</vt:lpstr>
      <vt:lpstr> Tabletop Exercise</vt:lpstr>
      <vt:lpstr>Welcome and Introductions</vt:lpstr>
      <vt:lpstr>Exercise Agenda</vt:lpstr>
      <vt:lpstr>Exercise Goals</vt:lpstr>
      <vt:lpstr>Objectives and Core Capabilities</vt:lpstr>
      <vt:lpstr>Participants Roles and Responsibilities </vt:lpstr>
      <vt:lpstr>Exercise Structure</vt:lpstr>
      <vt:lpstr>Rules for Players</vt:lpstr>
      <vt:lpstr>Tabletop Processes</vt:lpstr>
      <vt:lpstr>Module 1</vt:lpstr>
      <vt:lpstr>Date: September 26th Time:  8:15 am</vt:lpstr>
      <vt:lpstr>Additional Information</vt:lpstr>
      <vt:lpstr>Discussion</vt:lpstr>
      <vt:lpstr>PowerPoint Presentation</vt:lpstr>
      <vt:lpstr>Module 2</vt:lpstr>
      <vt:lpstr>Date: September 26th  Time: 8:30 am</vt:lpstr>
      <vt:lpstr>Discussion</vt:lpstr>
      <vt:lpstr>Module 3</vt:lpstr>
      <vt:lpstr>Date: September 26th   Time: 8:50 am</vt:lpstr>
      <vt:lpstr>Discussion</vt:lpstr>
      <vt:lpstr>Module 4</vt:lpstr>
      <vt:lpstr>Scenario Update</vt:lpstr>
      <vt:lpstr>Discussion</vt:lpstr>
      <vt:lpstr>Hotwash</vt:lpstr>
      <vt:lpstr>Where do we go from here?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Table Top Exercise</dc:title>
  <dc:creator>Perkins, Andrea</dc:creator>
  <cp:lastModifiedBy>Barbic, Dee</cp:lastModifiedBy>
  <cp:revision>50</cp:revision>
  <dcterms:created xsi:type="dcterms:W3CDTF">2023-08-07T17:48:20Z</dcterms:created>
  <dcterms:modified xsi:type="dcterms:W3CDTF">2023-08-10T18:17:58Z</dcterms:modified>
</cp:coreProperties>
</file>